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 Black"/>
      <p:bold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Archivo Black"/>
      <p:regular r:id="rId40"/>
    </p:embeddedFont>
    <p:embeddedFont>
      <p:font typeface="Source Sans Pr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Black-regular.fntdata"/><Relationship Id="rId20" Type="http://schemas.openxmlformats.org/officeDocument/2006/relationships/slide" Target="slides/slide16.xml"/><Relationship Id="rId42" Type="http://schemas.openxmlformats.org/officeDocument/2006/relationships/font" Target="fonts/SourceSansPro-bold.fntdata"/><Relationship Id="rId41" Type="http://schemas.openxmlformats.org/officeDocument/2006/relationships/font" Target="fonts/SourceSansPro-regular.fntdata"/><Relationship Id="rId22" Type="http://schemas.openxmlformats.org/officeDocument/2006/relationships/slide" Target="slides/slide18.xml"/><Relationship Id="rId44" Type="http://schemas.openxmlformats.org/officeDocument/2006/relationships/font" Target="fonts/SourceSansPro-boldItalic.fntdata"/><Relationship Id="rId21" Type="http://schemas.openxmlformats.org/officeDocument/2006/relationships/slide" Target="slides/slide17.xml"/><Relationship Id="rId43" Type="http://schemas.openxmlformats.org/officeDocument/2006/relationships/font" Target="fonts/SourceSansPro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Black-boldItalic.fntdata"/><Relationship Id="rId30" Type="http://schemas.openxmlformats.org/officeDocument/2006/relationships/font" Target="fonts/RobotoBlack-bold.fntdata"/><Relationship Id="rId11" Type="http://schemas.openxmlformats.org/officeDocument/2006/relationships/slide" Target="slides/slide7.xml"/><Relationship Id="rId33" Type="http://schemas.openxmlformats.org/officeDocument/2006/relationships/font" Target="fonts/Roboto-bold.fntdata"/><Relationship Id="rId10" Type="http://schemas.openxmlformats.org/officeDocument/2006/relationships/slide" Target="slides/slide6.xml"/><Relationship Id="rId32" Type="http://schemas.openxmlformats.org/officeDocument/2006/relationships/font" Target="fonts/Roboto-regular.fntdata"/><Relationship Id="rId13" Type="http://schemas.openxmlformats.org/officeDocument/2006/relationships/slide" Target="slides/slide9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8.xml"/><Relationship Id="rId34" Type="http://schemas.openxmlformats.org/officeDocument/2006/relationships/font" Target="fonts/Roboto-italic.fntdata"/><Relationship Id="rId15" Type="http://schemas.openxmlformats.org/officeDocument/2006/relationships/slide" Target="slides/slide11.xml"/><Relationship Id="rId37" Type="http://schemas.openxmlformats.org/officeDocument/2006/relationships/font" Target="fonts/RobotoMedium-bold.fntdata"/><Relationship Id="rId14" Type="http://schemas.openxmlformats.org/officeDocument/2006/relationships/slide" Target="slides/slide10.xml"/><Relationship Id="rId36" Type="http://schemas.openxmlformats.org/officeDocument/2006/relationships/font" Target="fonts/RobotoMedium-regular.fntdata"/><Relationship Id="rId17" Type="http://schemas.openxmlformats.org/officeDocument/2006/relationships/slide" Target="slides/slide13.xml"/><Relationship Id="rId39" Type="http://schemas.openxmlformats.org/officeDocument/2006/relationships/font" Target="fonts/RobotoMedium-boldItalic.fntdata"/><Relationship Id="rId16" Type="http://schemas.openxmlformats.org/officeDocument/2006/relationships/slide" Target="slides/slide12.xml"/><Relationship Id="rId38" Type="http://schemas.openxmlformats.org/officeDocument/2006/relationships/font" Target="fonts/RobotoMedium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8fc1f8f685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8fc1f8f685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103b27519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103b27519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fb214b0431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fb214b0431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fatura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03b27519e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03b27519e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fc0551358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fc0551358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fc0551358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fc0551358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cfaf4cfe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cfaf4cfe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cfaf4cfe0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cfaf4cfe0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cfaf4cfe0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cfaf4cfe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cfaf4cfe0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cfaf4cfe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4b1e521d6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04b1e521d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cfaf4cfe0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cfaf4cfe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cfaf4cfe0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cfaf4cfe0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cfaf4cfe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cfaf4cfe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914e35b3eb_0_1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914e35b3eb_0_1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cfaf4cfe0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cfaf4cfe0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cfaf4cfe0d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cfaf4cfe0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4b1e521d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4b1e521d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f7905e5b7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f7905e5b7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34996d81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34996d81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 disipliner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fb214b04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fb214b04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fb214b0431_0_2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fb214b0431_0_2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fc0551358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fc0551358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3b27519e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3b27519e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798825" y="47178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2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6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3161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720000" y="1272375"/>
            <a:ext cx="3887700" cy="16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720000" y="3078500"/>
            <a:ext cx="323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3738150" y="5400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 txBox="1"/>
          <p:nvPr>
            <p:ph hasCustomPrompt="1" type="title"/>
          </p:nvPr>
        </p:nvSpPr>
        <p:spPr>
          <a:xfrm>
            <a:off x="1307100" y="1553313"/>
            <a:ext cx="6529800" cy="13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2404050" y="3017188"/>
            <a:ext cx="43359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3" name="Google Shape;103;p11"/>
          <p:cNvSpPr/>
          <p:nvPr/>
        </p:nvSpPr>
        <p:spPr>
          <a:xfrm flipH="1" rot="10800000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 flipH="1" rot="10800000">
            <a:off x="58153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/>
          <p:nvPr/>
        </p:nvSpPr>
        <p:spPr>
          <a:xfrm flipH="1" rot="10800000">
            <a:off x="83107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/>
          <p:nvPr/>
        </p:nvSpPr>
        <p:spPr>
          <a:xfrm flipH="1" rot="10800000">
            <a:off x="-129600" y="-2431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/>
          <p:nvPr/>
        </p:nvSpPr>
        <p:spPr>
          <a:xfrm flipH="1" rot="10800000">
            <a:off x="-1296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1"/>
          <p:cNvGrpSpPr/>
          <p:nvPr/>
        </p:nvGrpSpPr>
        <p:grpSpPr>
          <a:xfrm>
            <a:off x="111698" y="1189720"/>
            <a:ext cx="1611834" cy="2764066"/>
            <a:chOff x="587948" y="1365933"/>
            <a:chExt cx="1611834" cy="2764066"/>
          </a:xfrm>
        </p:grpSpPr>
        <p:sp>
          <p:nvSpPr>
            <p:cNvPr id="109" name="Google Shape;109;p11"/>
            <p:cNvSpPr/>
            <p:nvPr/>
          </p:nvSpPr>
          <p:spPr>
            <a:xfrm>
              <a:off x="5879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>
              <a:off x="1990832" y="4061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2128957" y="13659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" name="Google Shape;114;p11"/>
          <p:cNvGrpSpPr/>
          <p:nvPr/>
        </p:nvGrpSpPr>
        <p:grpSpPr>
          <a:xfrm flipH="1">
            <a:off x="7420473" y="1189720"/>
            <a:ext cx="1611834" cy="2764066"/>
            <a:chOff x="587948" y="1365933"/>
            <a:chExt cx="1611834" cy="2764066"/>
          </a:xfrm>
        </p:grpSpPr>
        <p:sp>
          <p:nvSpPr>
            <p:cNvPr id="115" name="Google Shape;115;p11"/>
            <p:cNvSpPr/>
            <p:nvPr/>
          </p:nvSpPr>
          <p:spPr>
            <a:xfrm>
              <a:off x="5879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990832" y="4061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2128957" y="13659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3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23" name="Google Shape;123;p13"/>
          <p:cNvSpPr txBox="1"/>
          <p:nvPr>
            <p:ph idx="1" type="body"/>
          </p:nvPr>
        </p:nvSpPr>
        <p:spPr>
          <a:xfrm>
            <a:off x="720000" y="1332650"/>
            <a:ext cx="7704000" cy="32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4" name="Google Shape;124;p13"/>
          <p:cNvSpPr/>
          <p:nvPr/>
        </p:nvSpPr>
        <p:spPr>
          <a:xfrm flipH="1">
            <a:off x="8243100" y="42804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-215575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-1038475" y="-17791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-219325" y="8653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"/>
          <p:cNvSpPr/>
          <p:nvPr/>
        </p:nvSpPr>
        <p:spPr>
          <a:xfrm flipH="1">
            <a:off x="7828025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/>
          <p:nvPr/>
        </p:nvSpPr>
        <p:spPr>
          <a:xfrm flipH="1">
            <a:off x="8338025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hasCustomPrompt="1" idx="2" type="title"/>
          </p:nvPr>
        </p:nvSpPr>
        <p:spPr>
          <a:xfrm>
            <a:off x="720000" y="1512550"/>
            <a:ext cx="10689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/>
          <p:nvPr>
            <p:ph idx="1" type="subTitle"/>
          </p:nvPr>
        </p:nvSpPr>
        <p:spPr>
          <a:xfrm>
            <a:off x="1808025" y="15125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3" type="subTitle"/>
          </p:nvPr>
        </p:nvSpPr>
        <p:spPr>
          <a:xfrm>
            <a:off x="1808025" y="1856950"/>
            <a:ext cx="2114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5" name="Google Shape;135;p14"/>
          <p:cNvCxnSpPr/>
          <p:nvPr/>
        </p:nvCxnSpPr>
        <p:spPr>
          <a:xfrm>
            <a:off x="796200" y="2256850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4"/>
          <p:cNvSpPr txBox="1"/>
          <p:nvPr>
            <p:ph hasCustomPrompt="1" idx="4" type="title"/>
          </p:nvPr>
        </p:nvSpPr>
        <p:spPr>
          <a:xfrm>
            <a:off x="720000" y="2675475"/>
            <a:ext cx="10689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4"/>
          <p:cNvSpPr txBox="1"/>
          <p:nvPr>
            <p:ph idx="5" type="subTitle"/>
          </p:nvPr>
        </p:nvSpPr>
        <p:spPr>
          <a:xfrm>
            <a:off x="1808025" y="2675475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6" type="subTitle"/>
          </p:nvPr>
        </p:nvSpPr>
        <p:spPr>
          <a:xfrm>
            <a:off x="1808025" y="3019875"/>
            <a:ext cx="2114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9" name="Google Shape;139;p14"/>
          <p:cNvCxnSpPr/>
          <p:nvPr/>
        </p:nvCxnSpPr>
        <p:spPr>
          <a:xfrm>
            <a:off x="796200" y="3419775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4"/>
          <p:cNvSpPr txBox="1"/>
          <p:nvPr>
            <p:ph hasCustomPrompt="1" idx="7" type="title"/>
          </p:nvPr>
        </p:nvSpPr>
        <p:spPr>
          <a:xfrm>
            <a:off x="720000" y="3838400"/>
            <a:ext cx="10689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8" type="subTitle"/>
          </p:nvPr>
        </p:nvSpPr>
        <p:spPr>
          <a:xfrm>
            <a:off x="1808025" y="38384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9" type="subTitle"/>
          </p:nvPr>
        </p:nvSpPr>
        <p:spPr>
          <a:xfrm>
            <a:off x="1808025" y="4182800"/>
            <a:ext cx="2114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3" name="Google Shape;143;p14"/>
          <p:cNvCxnSpPr/>
          <p:nvPr/>
        </p:nvCxnSpPr>
        <p:spPr>
          <a:xfrm>
            <a:off x="796200" y="4582700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4"/>
          <p:cNvSpPr txBox="1"/>
          <p:nvPr>
            <p:ph hasCustomPrompt="1" idx="13" type="title"/>
          </p:nvPr>
        </p:nvSpPr>
        <p:spPr>
          <a:xfrm>
            <a:off x="4907475" y="1512550"/>
            <a:ext cx="10689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/>
          <p:nvPr>
            <p:ph idx="14" type="subTitle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6" name="Google Shape;146;p14"/>
          <p:cNvSpPr txBox="1"/>
          <p:nvPr>
            <p:ph idx="15" type="subTitle"/>
          </p:nvPr>
        </p:nvSpPr>
        <p:spPr>
          <a:xfrm>
            <a:off x="5995500" y="1856950"/>
            <a:ext cx="2114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7" name="Google Shape;147;p14"/>
          <p:cNvCxnSpPr/>
          <p:nvPr/>
        </p:nvCxnSpPr>
        <p:spPr>
          <a:xfrm>
            <a:off x="4983675" y="2256850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4"/>
          <p:cNvSpPr txBox="1"/>
          <p:nvPr>
            <p:ph hasCustomPrompt="1" idx="16" type="title"/>
          </p:nvPr>
        </p:nvSpPr>
        <p:spPr>
          <a:xfrm>
            <a:off x="4907475" y="2675475"/>
            <a:ext cx="10689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/>
          <p:nvPr>
            <p:ph idx="17" type="subTitle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8" type="subTitle"/>
          </p:nvPr>
        </p:nvSpPr>
        <p:spPr>
          <a:xfrm>
            <a:off x="5995500" y="3019875"/>
            <a:ext cx="2114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1" name="Google Shape;151;p14"/>
          <p:cNvCxnSpPr/>
          <p:nvPr/>
        </p:nvCxnSpPr>
        <p:spPr>
          <a:xfrm>
            <a:off x="4983675" y="3419775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14"/>
          <p:cNvSpPr txBox="1"/>
          <p:nvPr>
            <p:ph hasCustomPrompt="1" idx="19" type="title"/>
          </p:nvPr>
        </p:nvSpPr>
        <p:spPr>
          <a:xfrm>
            <a:off x="4907475" y="3838400"/>
            <a:ext cx="10689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/>
          <p:nvPr>
            <p:ph idx="20" type="subTitle"/>
          </p:nvPr>
        </p:nvSpPr>
        <p:spPr>
          <a:xfrm>
            <a:off x="5995500" y="38384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4" name="Google Shape;154;p14"/>
          <p:cNvSpPr txBox="1"/>
          <p:nvPr>
            <p:ph idx="21" type="subTitle"/>
          </p:nvPr>
        </p:nvSpPr>
        <p:spPr>
          <a:xfrm>
            <a:off x="5995500" y="4182800"/>
            <a:ext cx="21144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5" name="Google Shape;155;p14"/>
          <p:cNvCxnSpPr/>
          <p:nvPr/>
        </p:nvCxnSpPr>
        <p:spPr>
          <a:xfrm>
            <a:off x="4983675" y="4582700"/>
            <a:ext cx="8496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14"/>
          <p:cNvSpPr/>
          <p:nvPr/>
        </p:nvSpPr>
        <p:spPr>
          <a:xfrm>
            <a:off x="8597550" y="478752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4"/>
          <p:cNvSpPr/>
          <p:nvPr/>
        </p:nvSpPr>
        <p:spPr>
          <a:xfrm>
            <a:off x="-1489975" y="-1548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-154675" y="486582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63" name="Google Shape;163;p15"/>
          <p:cNvSpPr txBox="1"/>
          <p:nvPr>
            <p:ph idx="1" type="subTitle"/>
          </p:nvPr>
        </p:nvSpPr>
        <p:spPr>
          <a:xfrm>
            <a:off x="720000" y="28084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4" name="Google Shape;164;p15"/>
          <p:cNvSpPr txBox="1"/>
          <p:nvPr>
            <p:ph idx="2" type="subTitle"/>
          </p:nvPr>
        </p:nvSpPr>
        <p:spPr>
          <a:xfrm>
            <a:off x="877050" y="31528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3" type="subTitle"/>
          </p:nvPr>
        </p:nvSpPr>
        <p:spPr>
          <a:xfrm>
            <a:off x="3357750" y="28084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6" name="Google Shape;166;p15"/>
          <p:cNvSpPr txBox="1"/>
          <p:nvPr>
            <p:ph idx="4" type="subTitle"/>
          </p:nvPr>
        </p:nvSpPr>
        <p:spPr>
          <a:xfrm>
            <a:off x="3514800" y="31528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5"/>
          <p:cNvSpPr txBox="1"/>
          <p:nvPr>
            <p:ph idx="5" type="subTitle"/>
          </p:nvPr>
        </p:nvSpPr>
        <p:spPr>
          <a:xfrm>
            <a:off x="5995500" y="28084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15"/>
          <p:cNvSpPr txBox="1"/>
          <p:nvPr>
            <p:ph idx="6" type="subTitle"/>
          </p:nvPr>
        </p:nvSpPr>
        <p:spPr>
          <a:xfrm>
            <a:off x="6152550" y="31528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5"/>
          <p:cNvSpPr/>
          <p:nvPr/>
        </p:nvSpPr>
        <p:spPr>
          <a:xfrm>
            <a:off x="-179100" y="9070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-1596800" y="-16809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5"/>
          <p:cNvSpPr/>
          <p:nvPr/>
        </p:nvSpPr>
        <p:spPr>
          <a:xfrm rot="10800000">
            <a:off x="8813100" y="38816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5"/>
          <p:cNvSpPr/>
          <p:nvPr/>
        </p:nvSpPr>
        <p:spPr>
          <a:xfrm rot="10800000">
            <a:off x="8245400" y="448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8424000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-1575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>
            <a:off x="-1451875" y="41661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902650" y="3593475"/>
            <a:ext cx="333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78" name="Google Shape;178;p16"/>
          <p:cNvSpPr txBox="1"/>
          <p:nvPr>
            <p:ph idx="1" type="subTitle"/>
          </p:nvPr>
        </p:nvSpPr>
        <p:spPr>
          <a:xfrm>
            <a:off x="1884900" y="1660175"/>
            <a:ext cx="5374200" cy="18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9" name="Google Shape;179;p16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720000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-129600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587948" y="1650882"/>
            <a:ext cx="1178434" cy="2421967"/>
            <a:chOff x="587948" y="1650882"/>
            <a:chExt cx="1178434" cy="2421967"/>
          </a:xfrm>
        </p:grpSpPr>
        <p:sp>
          <p:nvSpPr>
            <p:cNvPr id="185" name="Google Shape;185;p16"/>
            <p:cNvSpPr/>
            <p:nvPr/>
          </p:nvSpPr>
          <p:spPr>
            <a:xfrm>
              <a:off x="5879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57432" y="2537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695557" y="400435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7377621" y="1650882"/>
            <a:ext cx="1178434" cy="2421967"/>
            <a:chOff x="7377621" y="1650882"/>
            <a:chExt cx="1178434" cy="2421967"/>
          </a:xfrm>
        </p:grpSpPr>
        <p:sp>
          <p:nvSpPr>
            <p:cNvPr id="191" name="Google Shape;191;p16"/>
            <p:cNvSpPr/>
            <p:nvPr/>
          </p:nvSpPr>
          <p:spPr>
            <a:xfrm flipH="1">
              <a:off x="8370748" y="26053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 flipH="1">
              <a:off x="7686586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 flipH="1">
              <a:off x="7615746" y="2537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 flipH="1">
              <a:off x="7914011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 flipH="1">
              <a:off x="7377621" y="400435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2_1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720000" y="1510235"/>
            <a:ext cx="22119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98" name="Google Shape;198;p17"/>
          <p:cNvSpPr txBox="1"/>
          <p:nvPr>
            <p:ph idx="1" type="subTitle"/>
          </p:nvPr>
        </p:nvSpPr>
        <p:spPr>
          <a:xfrm>
            <a:off x="720000" y="2174365"/>
            <a:ext cx="25746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17"/>
          <p:cNvSpPr/>
          <p:nvPr/>
        </p:nvSpPr>
        <p:spPr>
          <a:xfrm flipH="1">
            <a:off x="-1296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7"/>
          <p:cNvSpPr/>
          <p:nvPr/>
        </p:nvSpPr>
        <p:spPr>
          <a:xfrm flipH="1">
            <a:off x="833250" y="-18433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7"/>
          <p:cNvSpPr/>
          <p:nvPr/>
        </p:nvSpPr>
        <p:spPr>
          <a:xfrm flipH="1">
            <a:off x="323250" y="364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7"/>
          <p:cNvSpPr/>
          <p:nvPr/>
        </p:nvSpPr>
        <p:spPr>
          <a:xfrm flipH="1">
            <a:off x="8424000" y="46035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05" name="Google Shape;205;p18"/>
          <p:cNvSpPr txBox="1"/>
          <p:nvPr>
            <p:ph idx="1" type="subTitle"/>
          </p:nvPr>
        </p:nvSpPr>
        <p:spPr>
          <a:xfrm>
            <a:off x="720000" y="19867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6" name="Google Shape;206;p18"/>
          <p:cNvSpPr txBox="1"/>
          <p:nvPr>
            <p:ph idx="2" type="subTitle"/>
          </p:nvPr>
        </p:nvSpPr>
        <p:spPr>
          <a:xfrm>
            <a:off x="877050" y="233115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18"/>
          <p:cNvSpPr txBox="1"/>
          <p:nvPr>
            <p:ph idx="3" type="subTitle"/>
          </p:nvPr>
        </p:nvSpPr>
        <p:spPr>
          <a:xfrm>
            <a:off x="3357750" y="19867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8" name="Google Shape;208;p18"/>
          <p:cNvSpPr txBox="1"/>
          <p:nvPr>
            <p:ph idx="4" type="subTitle"/>
          </p:nvPr>
        </p:nvSpPr>
        <p:spPr>
          <a:xfrm>
            <a:off x="3514800" y="233115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18"/>
          <p:cNvSpPr txBox="1"/>
          <p:nvPr>
            <p:ph idx="5" type="subTitle"/>
          </p:nvPr>
        </p:nvSpPr>
        <p:spPr>
          <a:xfrm>
            <a:off x="5995500" y="19867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6" type="subTitle"/>
          </p:nvPr>
        </p:nvSpPr>
        <p:spPr>
          <a:xfrm>
            <a:off x="6152550" y="233115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7" type="subTitle"/>
          </p:nvPr>
        </p:nvSpPr>
        <p:spPr>
          <a:xfrm>
            <a:off x="720000" y="37383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8" type="subTitle"/>
          </p:nvPr>
        </p:nvSpPr>
        <p:spPr>
          <a:xfrm>
            <a:off x="877050" y="40827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9" type="subTitle"/>
          </p:nvPr>
        </p:nvSpPr>
        <p:spPr>
          <a:xfrm>
            <a:off x="3357750" y="37383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13" type="subTitle"/>
          </p:nvPr>
        </p:nvSpPr>
        <p:spPr>
          <a:xfrm>
            <a:off x="3514800" y="40827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4" type="subTitle"/>
          </p:nvPr>
        </p:nvSpPr>
        <p:spPr>
          <a:xfrm>
            <a:off x="5995500" y="37383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15" type="subTitle"/>
          </p:nvPr>
        </p:nvSpPr>
        <p:spPr>
          <a:xfrm>
            <a:off x="6152550" y="40827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18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-1772950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"/>
          <p:cNvSpPr/>
          <p:nvPr/>
        </p:nvSpPr>
        <p:spPr>
          <a:xfrm flipH="1">
            <a:off x="869225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-1296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25" name="Google Shape;225;p19"/>
          <p:cNvSpPr/>
          <p:nvPr/>
        </p:nvSpPr>
        <p:spPr>
          <a:xfrm flipH="1">
            <a:off x="8441100" y="-3096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 flipH="1">
            <a:off x="-7773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 flipH="1">
            <a:off x="-1162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 rot="10800000">
            <a:off x="8245400" y="448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31" name="Google Shape;231;p20"/>
          <p:cNvSpPr txBox="1"/>
          <p:nvPr>
            <p:ph idx="1" type="subTitle"/>
          </p:nvPr>
        </p:nvSpPr>
        <p:spPr>
          <a:xfrm>
            <a:off x="975650" y="19867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2" name="Google Shape;232;p20"/>
          <p:cNvSpPr txBox="1"/>
          <p:nvPr>
            <p:ph idx="2" type="subTitle"/>
          </p:nvPr>
        </p:nvSpPr>
        <p:spPr>
          <a:xfrm>
            <a:off x="1132700" y="233115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20"/>
          <p:cNvSpPr txBox="1"/>
          <p:nvPr>
            <p:ph idx="3" type="subTitle"/>
          </p:nvPr>
        </p:nvSpPr>
        <p:spPr>
          <a:xfrm>
            <a:off x="5739838" y="19867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4" name="Google Shape;234;p20"/>
          <p:cNvSpPr txBox="1"/>
          <p:nvPr>
            <p:ph idx="4" type="subTitle"/>
          </p:nvPr>
        </p:nvSpPr>
        <p:spPr>
          <a:xfrm>
            <a:off x="5896888" y="233115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0"/>
          <p:cNvSpPr txBox="1"/>
          <p:nvPr>
            <p:ph idx="5" type="subTitle"/>
          </p:nvPr>
        </p:nvSpPr>
        <p:spPr>
          <a:xfrm>
            <a:off x="975650" y="36621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6" name="Google Shape;236;p20"/>
          <p:cNvSpPr txBox="1"/>
          <p:nvPr>
            <p:ph idx="6" type="subTitle"/>
          </p:nvPr>
        </p:nvSpPr>
        <p:spPr>
          <a:xfrm>
            <a:off x="1132700" y="40065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0"/>
          <p:cNvSpPr txBox="1"/>
          <p:nvPr>
            <p:ph idx="7" type="subTitle"/>
          </p:nvPr>
        </p:nvSpPr>
        <p:spPr>
          <a:xfrm>
            <a:off x="5739838" y="36621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8" name="Google Shape;238;p20"/>
          <p:cNvSpPr txBox="1"/>
          <p:nvPr>
            <p:ph idx="8" type="subTitle"/>
          </p:nvPr>
        </p:nvSpPr>
        <p:spPr>
          <a:xfrm>
            <a:off x="5896888" y="4006500"/>
            <a:ext cx="2114400" cy="5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0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720000" y="-2395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-129600" y="-1333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-1296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0"/>
          <p:cNvSpPr/>
          <p:nvPr/>
        </p:nvSpPr>
        <p:spPr>
          <a:xfrm flipH="1">
            <a:off x="7914000" y="-2395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0"/>
          <p:cNvSpPr/>
          <p:nvPr/>
        </p:nvSpPr>
        <p:spPr>
          <a:xfrm flipH="1">
            <a:off x="8424000" y="-1333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710125"/>
            <a:ext cx="27516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20000" y="2087419"/>
            <a:ext cx="2574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720000" y="3268425"/>
            <a:ext cx="2484600" cy="133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None/>
              <a:defRPr sz="9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0"/>
              <a:buNone/>
              <a:defRPr sz="10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86143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961588" y="2268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153462" y="4864350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s and text">
  <p:cSld name="CUSTOM_1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hasCustomPrompt="1" type="title"/>
          </p:nvPr>
        </p:nvSpPr>
        <p:spPr>
          <a:xfrm>
            <a:off x="4449352" y="774913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247" name="Google Shape;247;p21"/>
          <p:cNvSpPr txBox="1"/>
          <p:nvPr>
            <p:ph idx="1" type="subTitle"/>
          </p:nvPr>
        </p:nvSpPr>
        <p:spPr>
          <a:xfrm>
            <a:off x="4267200" y="1327213"/>
            <a:ext cx="41568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1"/>
          <p:cNvSpPr txBox="1"/>
          <p:nvPr>
            <p:ph hasCustomPrompt="1" idx="2" type="title"/>
          </p:nvPr>
        </p:nvSpPr>
        <p:spPr>
          <a:xfrm>
            <a:off x="4449352" y="2102413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249" name="Google Shape;249;p21"/>
          <p:cNvSpPr txBox="1"/>
          <p:nvPr>
            <p:ph idx="3" type="subTitle"/>
          </p:nvPr>
        </p:nvSpPr>
        <p:spPr>
          <a:xfrm>
            <a:off x="4267200" y="2655121"/>
            <a:ext cx="41568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21"/>
          <p:cNvSpPr txBox="1"/>
          <p:nvPr>
            <p:ph hasCustomPrompt="1" idx="4" type="title"/>
          </p:nvPr>
        </p:nvSpPr>
        <p:spPr>
          <a:xfrm>
            <a:off x="4449352" y="3431229"/>
            <a:ext cx="3888900" cy="66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r>
              <a:t>xx%</a:t>
            </a:r>
          </a:p>
        </p:txBody>
      </p:sp>
      <p:sp>
        <p:nvSpPr>
          <p:cNvPr id="251" name="Google Shape;251;p21"/>
          <p:cNvSpPr txBox="1"/>
          <p:nvPr>
            <p:ph idx="5" type="subTitle"/>
          </p:nvPr>
        </p:nvSpPr>
        <p:spPr>
          <a:xfrm>
            <a:off x="4267200" y="3980364"/>
            <a:ext cx="4156800" cy="3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2" name="Google Shape;252;p21"/>
          <p:cNvGrpSpPr/>
          <p:nvPr/>
        </p:nvGrpSpPr>
        <p:grpSpPr>
          <a:xfrm>
            <a:off x="3719525" y="1189720"/>
            <a:ext cx="642045" cy="3221266"/>
            <a:chOff x="587948" y="1365933"/>
            <a:chExt cx="642045" cy="3221266"/>
          </a:xfrm>
        </p:grpSpPr>
        <p:sp>
          <p:nvSpPr>
            <p:cNvPr id="253" name="Google Shape;253;p21"/>
            <p:cNvSpPr/>
            <p:nvPr/>
          </p:nvSpPr>
          <p:spPr>
            <a:xfrm>
              <a:off x="587948" y="24529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924032" y="45187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1114309" y="3327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57357" y="13659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1"/>
          <p:cNvSpPr/>
          <p:nvPr/>
        </p:nvSpPr>
        <p:spPr>
          <a:xfrm>
            <a:off x="7456600" y="-2033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8780950" y="636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"/>
          <p:cNvSpPr/>
          <p:nvPr/>
        </p:nvSpPr>
        <p:spPr>
          <a:xfrm flipH="1" rot="10800000">
            <a:off x="-1566100" y="448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720000" y="445025"/>
            <a:ext cx="3588300" cy="13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720000" y="2082513"/>
            <a:ext cx="2408400" cy="11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3" name="Google Shape;263;p22"/>
          <p:cNvSpPr/>
          <p:nvPr/>
        </p:nvSpPr>
        <p:spPr>
          <a:xfrm>
            <a:off x="-1423925" y="4156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2"/>
          <p:cNvSpPr/>
          <p:nvPr/>
        </p:nvSpPr>
        <p:spPr>
          <a:xfrm>
            <a:off x="1135950" y="4348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2"/>
          <p:cNvSpPr/>
          <p:nvPr/>
        </p:nvSpPr>
        <p:spPr>
          <a:xfrm flipH="1">
            <a:off x="8424000" y="1152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">
  <p:cSld name="CUSTOM_5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68" name="Google Shape;268;p23"/>
          <p:cNvSpPr txBox="1"/>
          <p:nvPr>
            <p:ph idx="1" type="subTitle"/>
          </p:nvPr>
        </p:nvSpPr>
        <p:spPr>
          <a:xfrm>
            <a:off x="5849500" y="2174365"/>
            <a:ext cx="25746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9" name="Google Shape;269;p23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/>
          <p:nvPr/>
        </p:nvSpPr>
        <p:spPr>
          <a:xfrm>
            <a:off x="-129600" y="-3096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1">
  <p:cSld name="CUSTOM_5_1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75" name="Google Shape;275;p24"/>
          <p:cNvSpPr txBox="1"/>
          <p:nvPr>
            <p:ph idx="1" type="subTitle"/>
          </p:nvPr>
        </p:nvSpPr>
        <p:spPr>
          <a:xfrm>
            <a:off x="720000" y="2174365"/>
            <a:ext cx="25746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6" name="Google Shape;276;p24"/>
          <p:cNvSpPr/>
          <p:nvPr/>
        </p:nvSpPr>
        <p:spPr>
          <a:xfrm flipH="1">
            <a:off x="-1125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4"/>
          <p:cNvSpPr/>
          <p:nvPr/>
        </p:nvSpPr>
        <p:spPr>
          <a:xfrm flipH="1">
            <a:off x="8441100" y="-3096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"/>
          <p:cNvSpPr/>
          <p:nvPr/>
        </p:nvSpPr>
        <p:spPr>
          <a:xfrm flipH="1">
            <a:off x="-7773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 flipH="1">
            <a:off x="-1162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 1">
  <p:cSld name="CUSTOM_9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720000" y="1485900"/>
            <a:ext cx="4383000" cy="31173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>
            <a:lvl1pPr indent="-3302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3" name="Google Shape;283;p25"/>
          <p:cNvSpPr/>
          <p:nvPr/>
        </p:nvSpPr>
        <p:spPr>
          <a:xfrm>
            <a:off x="-1334800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1088375" y="2222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/>
          <p:nvPr/>
        </p:nvSpPr>
        <p:spPr>
          <a:xfrm flipH="1">
            <a:off x="-1125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8437425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89" name="Google Shape;289;p26"/>
          <p:cNvSpPr/>
          <p:nvPr/>
        </p:nvSpPr>
        <p:spPr>
          <a:xfrm flipH="1">
            <a:off x="-1772950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6"/>
          <p:cNvSpPr/>
          <p:nvPr/>
        </p:nvSpPr>
        <p:spPr>
          <a:xfrm flipH="1">
            <a:off x="869225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/>
          <p:nvPr/>
        </p:nvSpPr>
        <p:spPr>
          <a:xfrm flipH="1">
            <a:off x="8424000" y="-1333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6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/>
          <p:nvPr/>
        </p:nvSpPr>
        <p:spPr>
          <a:xfrm flipH="1">
            <a:off x="-130325" y="47178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/>
          <p:nvPr/>
        </p:nvSpPr>
        <p:spPr>
          <a:xfrm flipH="1">
            <a:off x="52669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7"/>
          <p:cNvSpPr/>
          <p:nvPr/>
        </p:nvSpPr>
        <p:spPr>
          <a:xfrm flipH="1">
            <a:off x="79992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 txBox="1"/>
          <p:nvPr>
            <p:ph type="ctrTitle"/>
          </p:nvPr>
        </p:nvSpPr>
        <p:spPr>
          <a:xfrm>
            <a:off x="720000" y="738975"/>
            <a:ext cx="3887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297" name="Google Shape;297;p27"/>
          <p:cNvSpPr txBox="1"/>
          <p:nvPr>
            <p:ph idx="1" type="subTitle"/>
          </p:nvPr>
        </p:nvSpPr>
        <p:spPr>
          <a:xfrm>
            <a:off x="720000" y="1654150"/>
            <a:ext cx="3236400" cy="12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8" name="Google Shape;298;p27"/>
          <p:cNvSpPr/>
          <p:nvPr/>
        </p:nvSpPr>
        <p:spPr>
          <a:xfrm flipH="1">
            <a:off x="7561500" y="2222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720000" y="3547875"/>
            <a:ext cx="32364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illustrations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r>
              <a:rPr lang="en" sz="13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3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0" name="Google Shape;300;p27"/>
          <p:cNvSpPr/>
          <p:nvPr/>
        </p:nvSpPr>
        <p:spPr>
          <a:xfrm flipH="1">
            <a:off x="-130325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lists">
  <p:cSld name="CUSTOM_8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/>
          <p:nvPr/>
        </p:nvSpPr>
        <p:spPr>
          <a:xfrm>
            <a:off x="-1682850" y="42804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8421625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7598725" y="-17791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8764975" y="8653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717625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-131975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09" name="Google Shape;309;p28"/>
          <p:cNvSpPr txBox="1"/>
          <p:nvPr>
            <p:ph idx="1" type="body"/>
          </p:nvPr>
        </p:nvSpPr>
        <p:spPr>
          <a:xfrm>
            <a:off x="981625" y="1609725"/>
            <a:ext cx="3261300" cy="29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310" name="Google Shape;310;p28"/>
          <p:cNvSpPr txBox="1"/>
          <p:nvPr>
            <p:ph idx="2" type="body"/>
          </p:nvPr>
        </p:nvSpPr>
        <p:spPr>
          <a:xfrm>
            <a:off x="4901081" y="1609725"/>
            <a:ext cx="3261300" cy="29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86143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-153462" y="4864350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/>
          <p:nvPr/>
        </p:nvSpPr>
        <p:spPr>
          <a:xfrm>
            <a:off x="-1451875" y="41661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-129600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720000" y="1274863"/>
            <a:ext cx="22119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>
            <a:off x="720000" y="2409738"/>
            <a:ext cx="25746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8" name="Google Shape;28;p4"/>
          <p:cNvSpPr/>
          <p:nvPr/>
        </p:nvSpPr>
        <p:spPr>
          <a:xfrm>
            <a:off x="-494275" y="-404575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2428950" y="-18433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274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67350" y="2850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3518550" y="46035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999200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-15556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_1_1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/>
          <p:nvPr/>
        </p:nvSpPr>
        <p:spPr>
          <a:xfrm rot="10800000">
            <a:off x="-1296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 rot="10800000">
            <a:off x="8332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 rot="10800000">
            <a:off x="3232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 rot="10800000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 rot="10800000">
            <a:off x="968700" y="-733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467700" y="32656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2" type="subTitle"/>
          </p:nvPr>
        </p:nvSpPr>
        <p:spPr>
          <a:xfrm>
            <a:off x="1460800" y="3610000"/>
            <a:ext cx="244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5247775" y="326560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4" type="subTitle"/>
          </p:nvPr>
        </p:nvSpPr>
        <p:spPr>
          <a:xfrm>
            <a:off x="5240872" y="3610000"/>
            <a:ext cx="2442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/>
        </p:nvSpPr>
        <p:spPr>
          <a:xfrm flipH="1">
            <a:off x="-15556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/>
          <p:nvPr/>
        </p:nvSpPr>
        <p:spPr>
          <a:xfrm flipH="1">
            <a:off x="-63450" y="2469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5"/>
          <p:cNvSpPr/>
          <p:nvPr/>
        </p:nvSpPr>
        <p:spPr>
          <a:xfrm flipH="1">
            <a:off x="365100" y="-347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8274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4351950" y="49141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771250" y="2469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003100" y="-347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4219772" y="1550869"/>
            <a:ext cx="704474" cy="1564717"/>
            <a:chOff x="1114309" y="1879482"/>
            <a:chExt cx="704474" cy="1564717"/>
          </a:xfrm>
        </p:grpSpPr>
        <p:sp>
          <p:nvSpPr>
            <p:cNvPr id="49" name="Google Shape;49;p5"/>
            <p:cNvSpPr/>
            <p:nvPr/>
          </p:nvSpPr>
          <p:spPr>
            <a:xfrm>
              <a:off x="1417934" y="18794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533632" y="33757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114309" y="2565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747957" y="24327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55" name="Google Shape;55;p6"/>
          <p:cNvSpPr/>
          <p:nvPr/>
        </p:nvSpPr>
        <p:spPr>
          <a:xfrm flipH="1" rot="10800000">
            <a:off x="8274150" y="-18050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 flipH="1" rot="10800000">
            <a:off x="8773013" y="44988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 flipH="1" rot="10800000">
            <a:off x="8004863" y="475387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 flipH="1" rot="10800000">
            <a:off x="-1555650" y="-18050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 rot="10800000">
            <a:off x="-139012" y="44988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"/>
          <p:cNvSpPr/>
          <p:nvPr/>
        </p:nvSpPr>
        <p:spPr>
          <a:xfrm rot="10800000">
            <a:off x="289538" y="475387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6212100" y="1510235"/>
            <a:ext cx="22119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5849500" y="2174365"/>
            <a:ext cx="25746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7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5815350" y="-18433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8310750" y="364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-129600" y="46035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703100" y="1757850"/>
            <a:ext cx="5737800" cy="16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0" name="Google Shape;70;p8"/>
          <p:cNvGrpSpPr/>
          <p:nvPr/>
        </p:nvGrpSpPr>
        <p:grpSpPr>
          <a:xfrm flipH="1">
            <a:off x="7092698" y="961120"/>
            <a:ext cx="1397509" cy="3373666"/>
            <a:chOff x="1197548" y="1137333"/>
            <a:chExt cx="1397509" cy="3373666"/>
          </a:xfrm>
        </p:grpSpPr>
        <p:sp>
          <p:nvSpPr>
            <p:cNvPr id="71" name="Google Shape;71;p8"/>
            <p:cNvSpPr/>
            <p:nvPr/>
          </p:nvSpPr>
          <p:spPr>
            <a:xfrm>
              <a:off x="1197548" y="29101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524232" y="4442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2181109" y="3708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128957" y="11373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8"/>
          <p:cNvSpPr/>
          <p:nvPr/>
        </p:nvSpPr>
        <p:spPr>
          <a:xfrm flipH="1" rot="10800000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8"/>
          <p:cNvSpPr/>
          <p:nvPr/>
        </p:nvSpPr>
        <p:spPr>
          <a:xfrm flipH="1" rot="10800000">
            <a:off x="58153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flipH="1" rot="10800000">
            <a:off x="83107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 rot="10800000">
            <a:off x="7665300" y="-733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653798" y="961120"/>
            <a:ext cx="1397509" cy="3373666"/>
            <a:chOff x="1197548" y="1137333"/>
            <a:chExt cx="1397509" cy="3373666"/>
          </a:xfrm>
        </p:grpSpPr>
        <p:sp>
          <p:nvSpPr>
            <p:cNvPr id="81" name="Google Shape;81;p8"/>
            <p:cNvSpPr/>
            <p:nvPr/>
          </p:nvSpPr>
          <p:spPr>
            <a:xfrm>
              <a:off x="1197548" y="2910192"/>
              <a:ext cx="185307" cy="175862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1341734" y="16508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524232" y="4442508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181109" y="3708282"/>
              <a:ext cx="115684" cy="10977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128957" y="1137333"/>
              <a:ext cx="70826" cy="6849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 flipH="1" rot="10800000">
            <a:off x="-129600" y="4493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/>
          <p:nvPr/>
        </p:nvSpPr>
        <p:spPr>
          <a:xfrm flipH="1" rot="10800000">
            <a:off x="-952500" y="-153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>
            <p:ph type="title"/>
          </p:nvPr>
        </p:nvSpPr>
        <p:spPr>
          <a:xfrm>
            <a:off x="696600" y="1233175"/>
            <a:ext cx="33411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9"/>
          <p:cNvSpPr txBox="1"/>
          <p:nvPr>
            <p:ph idx="1" type="subTitle"/>
          </p:nvPr>
        </p:nvSpPr>
        <p:spPr>
          <a:xfrm>
            <a:off x="696600" y="2803075"/>
            <a:ext cx="3341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9"/>
          <p:cNvSpPr txBox="1"/>
          <p:nvPr>
            <p:ph idx="2" type="body"/>
          </p:nvPr>
        </p:nvSpPr>
        <p:spPr>
          <a:xfrm>
            <a:off x="5212500" y="724075"/>
            <a:ext cx="3341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9"/>
          <p:cNvSpPr/>
          <p:nvPr/>
        </p:nvSpPr>
        <p:spPr>
          <a:xfrm flipH="1" rot="10800000">
            <a:off x="-1403250" y="-16526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 flipH="1" rot="10800000">
            <a:off x="-291437" y="9520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/>
          <p:nvPr>
            <p:ph type="title"/>
          </p:nvPr>
        </p:nvSpPr>
        <p:spPr>
          <a:xfrm>
            <a:off x="1923900" y="597425"/>
            <a:ext cx="52962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96" name="Google Shape;96;p10"/>
          <p:cNvSpPr/>
          <p:nvPr/>
        </p:nvSpPr>
        <p:spPr>
          <a:xfrm flipH="1" rot="10800000">
            <a:off x="8426550" y="-16526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0"/>
          <p:cNvSpPr/>
          <p:nvPr/>
        </p:nvSpPr>
        <p:spPr>
          <a:xfrm flipH="1" rot="10800000">
            <a:off x="8925413" y="9520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0"/>
          <p:cNvSpPr/>
          <p:nvPr/>
        </p:nvSpPr>
        <p:spPr>
          <a:xfrm flipH="1" rot="10800000">
            <a:off x="-1403250" y="-16526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0"/>
          <p:cNvSpPr/>
          <p:nvPr/>
        </p:nvSpPr>
        <p:spPr>
          <a:xfrm flipH="1" rot="10800000">
            <a:off x="-291437" y="9520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b="1" sz="28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ctrTitle"/>
          </p:nvPr>
        </p:nvSpPr>
        <p:spPr>
          <a:xfrm>
            <a:off x="720000" y="1272375"/>
            <a:ext cx="3992100" cy="169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500">
                <a:latin typeface="Roboto Black"/>
                <a:ea typeface="Roboto Black"/>
                <a:cs typeface="Roboto Black"/>
                <a:sym typeface="Roboto Black"/>
              </a:rPr>
              <a:t>CSC8631 Coursework</a:t>
            </a:r>
            <a:endParaRPr b="0" sz="45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34" name="Google Shape;334;p32"/>
          <p:cNvSpPr txBox="1"/>
          <p:nvPr>
            <p:ph idx="1" type="subTitle"/>
          </p:nvPr>
        </p:nvSpPr>
        <p:spPr>
          <a:xfrm>
            <a:off x="720000" y="3078500"/>
            <a:ext cx="3236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Management and Exploratory Data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32"/>
          <p:cNvCxnSpPr/>
          <p:nvPr/>
        </p:nvCxnSpPr>
        <p:spPr>
          <a:xfrm>
            <a:off x="796200" y="2991600"/>
            <a:ext cx="35241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6" name="Google Shape;336;p32"/>
          <p:cNvGrpSpPr/>
          <p:nvPr/>
        </p:nvGrpSpPr>
        <p:grpSpPr>
          <a:xfrm>
            <a:off x="4419597" y="682248"/>
            <a:ext cx="4379239" cy="3779004"/>
            <a:chOff x="4571997" y="682248"/>
            <a:chExt cx="4379239" cy="3779004"/>
          </a:xfrm>
        </p:grpSpPr>
        <p:sp>
          <p:nvSpPr>
            <p:cNvPr id="337" name="Google Shape;337;p32"/>
            <p:cNvSpPr/>
            <p:nvPr/>
          </p:nvSpPr>
          <p:spPr>
            <a:xfrm>
              <a:off x="5085426" y="2282180"/>
              <a:ext cx="1517" cy="46832"/>
            </a:xfrm>
            <a:custGeom>
              <a:rect b="b" l="l" r="r" t="t"/>
              <a:pathLst>
                <a:path extrusionOk="0" h="2069" w="67">
                  <a:moveTo>
                    <a:pt x="67" y="1"/>
                  </a:moveTo>
                  <a:lnTo>
                    <a:pt x="34" y="701"/>
                  </a:lnTo>
                  <a:cubicBezTo>
                    <a:pt x="34" y="1135"/>
                    <a:pt x="34" y="1602"/>
                    <a:pt x="0" y="2069"/>
                  </a:cubicBezTo>
                  <a:cubicBezTo>
                    <a:pt x="67" y="1368"/>
                    <a:pt x="67" y="701"/>
                    <a:pt x="6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4809076" y="1683869"/>
              <a:ext cx="845395" cy="1595519"/>
            </a:xfrm>
            <a:custGeom>
              <a:rect b="b" l="l" r="r" t="t"/>
              <a:pathLst>
                <a:path extrusionOk="0" h="70489" w="37349">
                  <a:moveTo>
                    <a:pt x="8373" y="515"/>
                  </a:moveTo>
                  <a:cubicBezTo>
                    <a:pt x="10041" y="2317"/>
                    <a:pt x="11609" y="4085"/>
                    <a:pt x="12610" y="6386"/>
                  </a:cubicBezTo>
                  <a:cubicBezTo>
                    <a:pt x="13377" y="8087"/>
                    <a:pt x="13410" y="9789"/>
                    <a:pt x="13577" y="11523"/>
                  </a:cubicBezTo>
                  <a:cubicBezTo>
                    <a:pt x="12610" y="7554"/>
                    <a:pt x="10808" y="3818"/>
                    <a:pt x="8373" y="515"/>
                  </a:cubicBezTo>
                  <a:close/>
                  <a:moveTo>
                    <a:pt x="8140" y="382"/>
                  </a:moveTo>
                  <a:lnTo>
                    <a:pt x="8140" y="382"/>
                  </a:lnTo>
                  <a:cubicBezTo>
                    <a:pt x="10208" y="4418"/>
                    <a:pt x="12042" y="8554"/>
                    <a:pt x="13610" y="12824"/>
                  </a:cubicBezTo>
                  <a:cubicBezTo>
                    <a:pt x="12076" y="11090"/>
                    <a:pt x="10375" y="9355"/>
                    <a:pt x="9541" y="7220"/>
                  </a:cubicBezTo>
                  <a:cubicBezTo>
                    <a:pt x="8673" y="5052"/>
                    <a:pt x="8540" y="2617"/>
                    <a:pt x="8140" y="382"/>
                  </a:cubicBezTo>
                  <a:close/>
                  <a:moveTo>
                    <a:pt x="8040" y="215"/>
                  </a:moveTo>
                  <a:lnTo>
                    <a:pt x="8040" y="215"/>
                  </a:lnTo>
                  <a:cubicBezTo>
                    <a:pt x="8340" y="2617"/>
                    <a:pt x="8573" y="5219"/>
                    <a:pt x="9507" y="7454"/>
                  </a:cubicBezTo>
                  <a:cubicBezTo>
                    <a:pt x="10375" y="9555"/>
                    <a:pt x="12076" y="11290"/>
                    <a:pt x="13610" y="12991"/>
                  </a:cubicBezTo>
                  <a:cubicBezTo>
                    <a:pt x="11876" y="11590"/>
                    <a:pt x="9774" y="10322"/>
                    <a:pt x="8874" y="8254"/>
                  </a:cubicBezTo>
                  <a:cubicBezTo>
                    <a:pt x="7940" y="6053"/>
                    <a:pt x="8040" y="2650"/>
                    <a:pt x="8040" y="215"/>
                  </a:cubicBezTo>
                  <a:close/>
                  <a:moveTo>
                    <a:pt x="8340" y="682"/>
                  </a:moveTo>
                  <a:lnTo>
                    <a:pt x="8340" y="682"/>
                  </a:lnTo>
                  <a:cubicBezTo>
                    <a:pt x="10842" y="4218"/>
                    <a:pt x="12643" y="8221"/>
                    <a:pt x="13710" y="12424"/>
                  </a:cubicBezTo>
                  <a:cubicBezTo>
                    <a:pt x="13744" y="12624"/>
                    <a:pt x="13777" y="12857"/>
                    <a:pt x="13810" y="13058"/>
                  </a:cubicBezTo>
                  <a:lnTo>
                    <a:pt x="13644" y="12857"/>
                  </a:lnTo>
                  <a:cubicBezTo>
                    <a:pt x="12176" y="8688"/>
                    <a:pt x="10408" y="4585"/>
                    <a:pt x="8340" y="682"/>
                  </a:cubicBezTo>
                  <a:close/>
                  <a:moveTo>
                    <a:pt x="21149" y="6987"/>
                  </a:moveTo>
                  <a:lnTo>
                    <a:pt x="21149" y="7087"/>
                  </a:lnTo>
                  <a:cubicBezTo>
                    <a:pt x="19848" y="9722"/>
                    <a:pt x="18380" y="12624"/>
                    <a:pt x="18080" y="15559"/>
                  </a:cubicBezTo>
                  <a:cubicBezTo>
                    <a:pt x="18447" y="12557"/>
                    <a:pt x="20082" y="10156"/>
                    <a:pt x="21149" y="7387"/>
                  </a:cubicBezTo>
                  <a:lnTo>
                    <a:pt x="21149" y="7387"/>
                  </a:lnTo>
                  <a:cubicBezTo>
                    <a:pt x="21149" y="9588"/>
                    <a:pt x="20849" y="11757"/>
                    <a:pt x="20248" y="13892"/>
                  </a:cubicBezTo>
                  <a:cubicBezTo>
                    <a:pt x="19648" y="16126"/>
                    <a:pt x="18480" y="18161"/>
                    <a:pt x="17546" y="20263"/>
                  </a:cubicBezTo>
                  <a:cubicBezTo>
                    <a:pt x="17613" y="18895"/>
                    <a:pt x="17747" y="17561"/>
                    <a:pt x="17947" y="16227"/>
                  </a:cubicBezTo>
                  <a:lnTo>
                    <a:pt x="17947" y="16227"/>
                  </a:lnTo>
                  <a:cubicBezTo>
                    <a:pt x="17680" y="17461"/>
                    <a:pt x="17513" y="18728"/>
                    <a:pt x="17446" y="20029"/>
                  </a:cubicBezTo>
                  <a:cubicBezTo>
                    <a:pt x="17380" y="17728"/>
                    <a:pt x="17346" y="15126"/>
                    <a:pt x="18013" y="13024"/>
                  </a:cubicBezTo>
                  <a:cubicBezTo>
                    <a:pt x="18747" y="10756"/>
                    <a:pt x="20115" y="9021"/>
                    <a:pt x="21149" y="6987"/>
                  </a:cubicBezTo>
                  <a:close/>
                  <a:moveTo>
                    <a:pt x="21282" y="8354"/>
                  </a:moveTo>
                  <a:cubicBezTo>
                    <a:pt x="21449" y="10489"/>
                    <a:pt x="21649" y="12657"/>
                    <a:pt x="21149" y="14759"/>
                  </a:cubicBezTo>
                  <a:cubicBezTo>
                    <a:pt x="20549" y="16994"/>
                    <a:pt x="19281" y="18995"/>
                    <a:pt x="17546" y="20530"/>
                  </a:cubicBezTo>
                  <a:cubicBezTo>
                    <a:pt x="18714" y="18428"/>
                    <a:pt x="19681" y="16227"/>
                    <a:pt x="20382" y="13925"/>
                  </a:cubicBezTo>
                  <a:cubicBezTo>
                    <a:pt x="20682" y="12791"/>
                    <a:pt x="20882" y="11657"/>
                    <a:pt x="21016" y="10522"/>
                  </a:cubicBezTo>
                  <a:cubicBezTo>
                    <a:pt x="21116" y="9822"/>
                    <a:pt x="21249" y="9055"/>
                    <a:pt x="21282" y="8354"/>
                  </a:cubicBezTo>
                  <a:close/>
                  <a:moveTo>
                    <a:pt x="21583" y="10589"/>
                  </a:moveTo>
                  <a:lnTo>
                    <a:pt x="21583" y="10589"/>
                  </a:lnTo>
                  <a:cubicBezTo>
                    <a:pt x="21716" y="11523"/>
                    <a:pt x="21783" y="12524"/>
                    <a:pt x="21783" y="13491"/>
                  </a:cubicBezTo>
                  <a:cubicBezTo>
                    <a:pt x="21716" y="16794"/>
                    <a:pt x="20215" y="18928"/>
                    <a:pt x="17513" y="20696"/>
                  </a:cubicBezTo>
                  <a:lnTo>
                    <a:pt x="17513" y="20563"/>
                  </a:lnTo>
                  <a:cubicBezTo>
                    <a:pt x="19214" y="19162"/>
                    <a:pt x="20448" y="17327"/>
                    <a:pt x="21082" y="15226"/>
                  </a:cubicBezTo>
                  <a:cubicBezTo>
                    <a:pt x="21516" y="13725"/>
                    <a:pt x="21683" y="12157"/>
                    <a:pt x="21583" y="10589"/>
                  </a:cubicBezTo>
                  <a:close/>
                  <a:moveTo>
                    <a:pt x="734" y="11523"/>
                  </a:moveTo>
                  <a:cubicBezTo>
                    <a:pt x="1568" y="12757"/>
                    <a:pt x="2669" y="13658"/>
                    <a:pt x="3703" y="14692"/>
                  </a:cubicBezTo>
                  <a:cubicBezTo>
                    <a:pt x="5638" y="16593"/>
                    <a:pt x="6472" y="18695"/>
                    <a:pt x="6038" y="21364"/>
                  </a:cubicBezTo>
                  <a:cubicBezTo>
                    <a:pt x="4404" y="20430"/>
                    <a:pt x="3036" y="19129"/>
                    <a:pt x="2035" y="17527"/>
                  </a:cubicBezTo>
                  <a:cubicBezTo>
                    <a:pt x="901" y="15626"/>
                    <a:pt x="1068" y="13625"/>
                    <a:pt x="734" y="11523"/>
                  </a:cubicBezTo>
                  <a:close/>
                  <a:moveTo>
                    <a:pt x="12209" y="28502"/>
                  </a:moveTo>
                  <a:lnTo>
                    <a:pt x="12209" y="28502"/>
                  </a:lnTo>
                  <a:cubicBezTo>
                    <a:pt x="12205" y="28541"/>
                    <a:pt x="12201" y="28579"/>
                    <a:pt x="12198" y="28617"/>
                  </a:cubicBezTo>
                  <a:lnTo>
                    <a:pt x="12198" y="28617"/>
                  </a:lnTo>
                  <a:cubicBezTo>
                    <a:pt x="12202" y="28579"/>
                    <a:pt x="12206" y="28541"/>
                    <a:pt x="12209" y="28502"/>
                  </a:cubicBezTo>
                  <a:close/>
                  <a:moveTo>
                    <a:pt x="11442" y="17227"/>
                  </a:moveTo>
                  <a:lnTo>
                    <a:pt x="11442" y="17227"/>
                  </a:lnTo>
                  <a:cubicBezTo>
                    <a:pt x="12376" y="18995"/>
                    <a:pt x="13277" y="20663"/>
                    <a:pt x="13777" y="22664"/>
                  </a:cubicBezTo>
                  <a:cubicBezTo>
                    <a:pt x="14444" y="25466"/>
                    <a:pt x="13944" y="27134"/>
                    <a:pt x="12509" y="29002"/>
                  </a:cubicBezTo>
                  <a:cubicBezTo>
                    <a:pt x="13310" y="27568"/>
                    <a:pt x="13710" y="25967"/>
                    <a:pt x="13677" y="24332"/>
                  </a:cubicBezTo>
                  <a:cubicBezTo>
                    <a:pt x="13610" y="21730"/>
                    <a:pt x="12276" y="19596"/>
                    <a:pt x="11442" y="17227"/>
                  </a:cubicBezTo>
                  <a:close/>
                  <a:moveTo>
                    <a:pt x="11275" y="16994"/>
                  </a:moveTo>
                  <a:cubicBezTo>
                    <a:pt x="11976" y="19329"/>
                    <a:pt x="13343" y="21397"/>
                    <a:pt x="13510" y="23865"/>
                  </a:cubicBezTo>
                  <a:cubicBezTo>
                    <a:pt x="13644" y="25833"/>
                    <a:pt x="13143" y="27801"/>
                    <a:pt x="12109" y="29469"/>
                  </a:cubicBezTo>
                  <a:cubicBezTo>
                    <a:pt x="12139" y="29175"/>
                    <a:pt x="12168" y="28906"/>
                    <a:pt x="12198" y="28617"/>
                  </a:cubicBezTo>
                  <a:lnTo>
                    <a:pt x="12198" y="28617"/>
                  </a:lnTo>
                  <a:cubicBezTo>
                    <a:pt x="12162" y="28940"/>
                    <a:pt x="12102" y="29241"/>
                    <a:pt x="12042" y="29569"/>
                  </a:cubicBezTo>
                  <a:lnTo>
                    <a:pt x="11976" y="29669"/>
                  </a:lnTo>
                  <a:cubicBezTo>
                    <a:pt x="11409" y="27635"/>
                    <a:pt x="11042" y="25567"/>
                    <a:pt x="10875" y="23465"/>
                  </a:cubicBezTo>
                  <a:cubicBezTo>
                    <a:pt x="10742" y="21430"/>
                    <a:pt x="11175" y="19462"/>
                    <a:pt x="11275" y="17461"/>
                  </a:cubicBezTo>
                  <a:cubicBezTo>
                    <a:pt x="11709" y="19462"/>
                    <a:pt x="12009" y="21530"/>
                    <a:pt x="12109" y="23565"/>
                  </a:cubicBezTo>
                  <a:cubicBezTo>
                    <a:pt x="12176" y="24466"/>
                    <a:pt x="12243" y="25466"/>
                    <a:pt x="12276" y="26434"/>
                  </a:cubicBezTo>
                  <a:cubicBezTo>
                    <a:pt x="12276" y="25500"/>
                    <a:pt x="12276" y="24532"/>
                    <a:pt x="12243" y="23565"/>
                  </a:cubicBezTo>
                  <a:cubicBezTo>
                    <a:pt x="12176" y="21397"/>
                    <a:pt x="11842" y="19229"/>
                    <a:pt x="11275" y="17094"/>
                  </a:cubicBezTo>
                  <a:cubicBezTo>
                    <a:pt x="11275" y="17060"/>
                    <a:pt x="11275" y="17027"/>
                    <a:pt x="11275" y="16994"/>
                  </a:cubicBezTo>
                  <a:close/>
                  <a:moveTo>
                    <a:pt x="11209" y="17127"/>
                  </a:moveTo>
                  <a:cubicBezTo>
                    <a:pt x="11209" y="17161"/>
                    <a:pt x="11209" y="17227"/>
                    <a:pt x="11209" y="17261"/>
                  </a:cubicBezTo>
                  <a:cubicBezTo>
                    <a:pt x="10842" y="19362"/>
                    <a:pt x="10675" y="21497"/>
                    <a:pt x="10742" y="23632"/>
                  </a:cubicBezTo>
                  <a:cubicBezTo>
                    <a:pt x="10942" y="25700"/>
                    <a:pt x="11342" y="27735"/>
                    <a:pt x="11909" y="29736"/>
                  </a:cubicBezTo>
                  <a:lnTo>
                    <a:pt x="11842" y="29803"/>
                  </a:lnTo>
                  <a:cubicBezTo>
                    <a:pt x="11008" y="27435"/>
                    <a:pt x="9908" y="25066"/>
                    <a:pt x="10074" y="22498"/>
                  </a:cubicBezTo>
                  <a:cubicBezTo>
                    <a:pt x="10174" y="20696"/>
                    <a:pt x="10808" y="18895"/>
                    <a:pt x="11209" y="17127"/>
                  </a:cubicBezTo>
                  <a:close/>
                  <a:moveTo>
                    <a:pt x="30556" y="18261"/>
                  </a:moveTo>
                  <a:cubicBezTo>
                    <a:pt x="30556" y="18261"/>
                    <a:pt x="32724" y="23365"/>
                    <a:pt x="32691" y="26000"/>
                  </a:cubicBezTo>
                  <a:cubicBezTo>
                    <a:pt x="32624" y="28802"/>
                    <a:pt x="30923" y="30103"/>
                    <a:pt x="29822" y="32405"/>
                  </a:cubicBezTo>
                  <a:lnTo>
                    <a:pt x="29822" y="32438"/>
                  </a:lnTo>
                  <a:cubicBezTo>
                    <a:pt x="29021" y="29970"/>
                    <a:pt x="28054" y="27134"/>
                    <a:pt x="28387" y="24566"/>
                  </a:cubicBezTo>
                  <a:cubicBezTo>
                    <a:pt x="28521" y="23532"/>
                    <a:pt x="30422" y="18328"/>
                    <a:pt x="30556" y="18261"/>
                  </a:cubicBezTo>
                  <a:close/>
                  <a:moveTo>
                    <a:pt x="8809" y="32252"/>
                  </a:moveTo>
                  <a:cubicBezTo>
                    <a:pt x="9243" y="32252"/>
                    <a:pt x="9686" y="32298"/>
                    <a:pt x="10141" y="32405"/>
                  </a:cubicBezTo>
                  <a:cubicBezTo>
                    <a:pt x="12109" y="32872"/>
                    <a:pt x="13610" y="34073"/>
                    <a:pt x="15245" y="35107"/>
                  </a:cubicBezTo>
                  <a:cubicBezTo>
                    <a:pt x="13781" y="35878"/>
                    <a:pt x="12360" y="36459"/>
                    <a:pt x="10744" y="36459"/>
                  </a:cubicBezTo>
                  <a:cubicBezTo>
                    <a:pt x="10334" y="36459"/>
                    <a:pt x="9912" y="36422"/>
                    <a:pt x="9474" y="36341"/>
                  </a:cubicBezTo>
                  <a:cubicBezTo>
                    <a:pt x="7306" y="35941"/>
                    <a:pt x="5538" y="34540"/>
                    <a:pt x="3770" y="33372"/>
                  </a:cubicBezTo>
                  <a:cubicBezTo>
                    <a:pt x="5476" y="32972"/>
                    <a:pt x="7077" y="32252"/>
                    <a:pt x="8809" y="32252"/>
                  </a:cubicBezTo>
                  <a:close/>
                  <a:moveTo>
                    <a:pt x="37060" y="33706"/>
                  </a:moveTo>
                  <a:lnTo>
                    <a:pt x="37060" y="33706"/>
                  </a:lnTo>
                  <a:cubicBezTo>
                    <a:pt x="36560" y="35841"/>
                    <a:pt x="36326" y="38109"/>
                    <a:pt x="35559" y="40177"/>
                  </a:cubicBezTo>
                  <a:cubicBezTo>
                    <a:pt x="34325" y="43379"/>
                    <a:pt x="31490" y="44280"/>
                    <a:pt x="28421" y="44947"/>
                  </a:cubicBezTo>
                  <a:cubicBezTo>
                    <a:pt x="29555" y="42946"/>
                    <a:pt x="30055" y="40777"/>
                    <a:pt x="31623" y="38943"/>
                  </a:cubicBezTo>
                  <a:cubicBezTo>
                    <a:pt x="33291" y="37041"/>
                    <a:pt x="35226" y="35407"/>
                    <a:pt x="37060" y="33706"/>
                  </a:cubicBezTo>
                  <a:close/>
                  <a:moveTo>
                    <a:pt x="9741" y="38176"/>
                  </a:moveTo>
                  <a:cubicBezTo>
                    <a:pt x="10775" y="39543"/>
                    <a:pt x="11809" y="40911"/>
                    <a:pt x="12710" y="42345"/>
                  </a:cubicBezTo>
                  <a:cubicBezTo>
                    <a:pt x="14044" y="44447"/>
                    <a:pt x="13977" y="46215"/>
                    <a:pt x="13810" y="48483"/>
                  </a:cubicBezTo>
                  <a:cubicBezTo>
                    <a:pt x="13744" y="48483"/>
                    <a:pt x="13710" y="48550"/>
                    <a:pt x="13710" y="48616"/>
                  </a:cubicBezTo>
                  <a:lnTo>
                    <a:pt x="13710" y="48650"/>
                  </a:lnTo>
                  <a:cubicBezTo>
                    <a:pt x="11809" y="47549"/>
                    <a:pt x="10008" y="46048"/>
                    <a:pt x="9607" y="43846"/>
                  </a:cubicBezTo>
                  <a:cubicBezTo>
                    <a:pt x="9274" y="41978"/>
                    <a:pt x="9674" y="40077"/>
                    <a:pt x="9741" y="38176"/>
                  </a:cubicBezTo>
                  <a:close/>
                  <a:moveTo>
                    <a:pt x="5871" y="51619"/>
                  </a:moveTo>
                  <a:cubicBezTo>
                    <a:pt x="8173" y="51752"/>
                    <a:pt x="10041" y="51452"/>
                    <a:pt x="12209" y="52919"/>
                  </a:cubicBezTo>
                  <a:cubicBezTo>
                    <a:pt x="13710" y="53920"/>
                    <a:pt x="14744" y="55321"/>
                    <a:pt x="15845" y="56722"/>
                  </a:cubicBezTo>
                  <a:cubicBezTo>
                    <a:pt x="15275" y="56731"/>
                    <a:pt x="14698" y="56750"/>
                    <a:pt x="14122" y="56750"/>
                  </a:cubicBezTo>
                  <a:cubicBezTo>
                    <a:pt x="12541" y="56750"/>
                    <a:pt x="10968" y="56611"/>
                    <a:pt x="9574" y="55755"/>
                  </a:cubicBezTo>
                  <a:cubicBezTo>
                    <a:pt x="7839" y="54654"/>
                    <a:pt x="7139" y="53253"/>
                    <a:pt x="5871" y="51619"/>
                  </a:cubicBezTo>
                  <a:close/>
                  <a:moveTo>
                    <a:pt x="8005" y="0"/>
                  </a:moveTo>
                  <a:cubicBezTo>
                    <a:pt x="7965" y="0"/>
                    <a:pt x="7906" y="15"/>
                    <a:pt x="7906" y="15"/>
                  </a:cubicBezTo>
                  <a:cubicBezTo>
                    <a:pt x="7606" y="2717"/>
                    <a:pt x="7072" y="6019"/>
                    <a:pt x="8240" y="8554"/>
                  </a:cubicBezTo>
                  <a:cubicBezTo>
                    <a:pt x="9307" y="10889"/>
                    <a:pt x="11909" y="12190"/>
                    <a:pt x="13810" y="13791"/>
                  </a:cubicBezTo>
                  <a:lnTo>
                    <a:pt x="13844" y="13791"/>
                  </a:lnTo>
                  <a:cubicBezTo>
                    <a:pt x="17380" y="22298"/>
                    <a:pt x="21116" y="30770"/>
                    <a:pt x="22517" y="39877"/>
                  </a:cubicBezTo>
                  <a:cubicBezTo>
                    <a:pt x="18514" y="37275"/>
                    <a:pt x="15011" y="34039"/>
                    <a:pt x="12109" y="30237"/>
                  </a:cubicBezTo>
                  <a:cubicBezTo>
                    <a:pt x="13710" y="28735"/>
                    <a:pt x="14778" y="27068"/>
                    <a:pt x="14678" y="24799"/>
                  </a:cubicBezTo>
                  <a:cubicBezTo>
                    <a:pt x="14444" y="21730"/>
                    <a:pt x="13277" y="18795"/>
                    <a:pt x="11342" y="16427"/>
                  </a:cubicBezTo>
                  <a:cubicBezTo>
                    <a:pt x="11309" y="16393"/>
                    <a:pt x="11275" y="16393"/>
                    <a:pt x="11275" y="16393"/>
                  </a:cubicBezTo>
                  <a:cubicBezTo>
                    <a:pt x="11258" y="16389"/>
                    <a:pt x="11241" y="16387"/>
                    <a:pt x="11225" y="16387"/>
                  </a:cubicBezTo>
                  <a:cubicBezTo>
                    <a:pt x="11118" y="16387"/>
                    <a:pt x="11046" y="16478"/>
                    <a:pt x="11075" y="16593"/>
                  </a:cubicBezTo>
                  <a:cubicBezTo>
                    <a:pt x="9174" y="20763"/>
                    <a:pt x="9207" y="24332"/>
                    <a:pt x="10641" y="28268"/>
                  </a:cubicBezTo>
                  <a:cubicBezTo>
                    <a:pt x="9074" y="26000"/>
                    <a:pt x="7673" y="23632"/>
                    <a:pt x="6405" y="21197"/>
                  </a:cubicBezTo>
                  <a:cubicBezTo>
                    <a:pt x="7673" y="16527"/>
                    <a:pt x="3470" y="14058"/>
                    <a:pt x="634" y="10989"/>
                  </a:cubicBezTo>
                  <a:cubicBezTo>
                    <a:pt x="616" y="10972"/>
                    <a:pt x="591" y="10963"/>
                    <a:pt x="566" y="10963"/>
                  </a:cubicBezTo>
                  <a:cubicBezTo>
                    <a:pt x="495" y="10963"/>
                    <a:pt x="419" y="11025"/>
                    <a:pt x="468" y="11123"/>
                  </a:cubicBezTo>
                  <a:cubicBezTo>
                    <a:pt x="501" y="11156"/>
                    <a:pt x="501" y="11190"/>
                    <a:pt x="534" y="11223"/>
                  </a:cubicBezTo>
                  <a:cubicBezTo>
                    <a:pt x="1" y="16093"/>
                    <a:pt x="1902" y="19896"/>
                    <a:pt x="6372" y="22164"/>
                  </a:cubicBezTo>
                  <a:cubicBezTo>
                    <a:pt x="6405" y="22197"/>
                    <a:pt x="6438" y="22197"/>
                    <a:pt x="6472" y="22197"/>
                  </a:cubicBezTo>
                  <a:cubicBezTo>
                    <a:pt x="8173" y="26400"/>
                    <a:pt x="10708" y="30237"/>
                    <a:pt x="13877" y="33506"/>
                  </a:cubicBezTo>
                  <a:cubicBezTo>
                    <a:pt x="12810" y="32738"/>
                    <a:pt x="11575" y="32171"/>
                    <a:pt x="10308" y="31838"/>
                  </a:cubicBezTo>
                  <a:cubicBezTo>
                    <a:pt x="9789" y="31715"/>
                    <a:pt x="9284" y="31662"/>
                    <a:pt x="8788" y="31662"/>
                  </a:cubicBezTo>
                  <a:cubicBezTo>
                    <a:pt x="6864" y="31662"/>
                    <a:pt x="5086" y="32462"/>
                    <a:pt x="3203" y="33072"/>
                  </a:cubicBezTo>
                  <a:lnTo>
                    <a:pt x="3103" y="33072"/>
                  </a:lnTo>
                  <a:cubicBezTo>
                    <a:pt x="2936" y="33105"/>
                    <a:pt x="2903" y="33372"/>
                    <a:pt x="3103" y="33439"/>
                  </a:cubicBezTo>
                  <a:cubicBezTo>
                    <a:pt x="5538" y="35025"/>
                    <a:pt x="8586" y="36970"/>
                    <a:pt x="11496" y="36970"/>
                  </a:cubicBezTo>
                  <a:cubicBezTo>
                    <a:pt x="12931" y="36970"/>
                    <a:pt x="14333" y="36497"/>
                    <a:pt x="15612" y="35274"/>
                  </a:cubicBezTo>
                  <a:lnTo>
                    <a:pt x="15879" y="35440"/>
                  </a:lnTo>
                  <a:cubicBezTo>
                    <a:pt x="17913" y="37308"/>
                    <a:pt x="20115" y="39010"/>
                    <a:pt x="22483" y="40511"/>
                  </a:cubicBezTo>
                  <a:cubicBezTo>
                    <a:pt x="22517" y="40544"/>
                    <a:pt x="22550" y="40544"/>
                    <a:pt x="22583" y="40544"/>
                  </a:cubicBezTo>
                  <a:cubicBezTo>
                    <a:pt x="22717" y="41345"/>
                    <a:pt x="22817" y="42145"/>
                    <a:pt x="22884" y="42979"/>
                  </a:cubicBezTo>
                  <a:cubicBezTo>
                    <a:pt x="23417" y="49617"/>
                    <a:pt x="22617" y="56322"/>
                    <a:pt x="20515" y="62660"/>
                  </a:cubicBezTo>
                  <a:cubicBezTo>
                    <a:pt x="17380" y="58257"/>
                    <a:pt x="15178" y="53987"/>
                    <a:pt x="14044" y="48616"/>
                  </a:cubicBezTo>
                  <a:cubicBezTo>
                    <a:pt x="15178" y="44280"/>
                    <a:pt x="12743" y="40944"/>
                    <a:pt x="9741" y="37875"/>
                  </a:cubicBezTo>
                  <a:cubicBezTo>
                    <a:pt x="9713" y="37833"/>
                    <a:pt x="9673" y="37815"/>
                    <a:pt x="9637" y="37815"/>
                  </a:cubicBezTo>
                  <a:cubicBezTo>
                    <a:pt x="9586" y="37815"/>
                    <a:pt x="9541" y="37851"/>
                    <a:pt x="9541" y="37909"/>
                  </a:cubicBezTo>
                  <a:cubicBezTo>
                    <a:pt x="9107" y="39977"/>
                    <a:pt x="8473" y="42712"/>
                    <a:pt x="9207" y="44747"/>
                  </a:cubicBezTo>
                  <a:cubicBezTo>
                    <a:pt x="9974" y="46815"/>
                    <a:pt x="11976" y="48149"/>
                    <a:pt x="13777" y="49183"/>
                  </a:cubicBezTo>
                  <a:lnTo>
                    <a:pt x="13810" y="49183"/>
                  </a:lnTo>
                  <a:cubicBezTo>
                    <a:pt x="14177" y="51552"/>
                    <a:pt x="14844" y="53887"/>
                    <a:pt x="15812" y="56122"/>
                  </a:cubicBezTo>
                  <a:cubicBezTo>
                    <a:pt x="14844" y="54521"/>
                    <a:pt x="13510" y="53186"/>
                    <a:pt x="11909" y="52219"/>
                  </a:cubicBezTo>
                  <a:cubicBezTo>
                    <a:pt x="10488" y="51381"/>
                    <a:pt x="9068" y="51160"/>
                    <a:pt x="7556" y="51160"/>
                  </a:cubicBezTo>
                  <a:cubicBezTo>
                    <a:pt x="6903" y="51160"/>
                    <a:pt x="6233" y="51201"/>
                    <a:pt x="5538" y="51252"/>
                  </a:cubicBezTo>
                  <a:cubicBezTo>
                    <a:pt x="5392" y="51252"/>
                    <a:pt x="7657" y="57391"/>
                    <a:pt x="13327" y="57391"/>
                  </a:cubicBezTo>
                  <a:cubicBezTo>
                    <a:pt x="14159" y="57391"/>
                    <a:pt x="15064" y="57259"/>
                    <a:pt x="16045" y="56956"/>
                  </a:cubicBezTo>
                  <a:lnTo>
                    <a:pt x="16312" y="57256"/>
                  </a:lnTo>
                  <a:cubicBezTo>
                    <a:pt x="17346" y="59457"/>
                    <a:pt x="18681" y="61492"/>
                    <a:pt x="20315" y="63294"/>
                  </a:cubicBezTo>
                  <a:cubicBezTo>
                    <a:pt x="19514" y="65662"/>
                    <a:pt x="18547" y="67997"/>
                    <a:pt x="17480" y="70232"/>
                  </a:cubicBezTo>
                  <a:cubicBezTo>
                    <a:pt x="17412" y="70368"/>
                    <a:pt x="17529" y="70489"/>
                    <a:pt x="17653" y="70489"/>
                  </a:cubicBezTo>
                  <a:cubicBezTo>
                    <a:pt x="17711" y="70489"/>
                    <a:pt x="17771" y="70462"/>
                    <a:pt x="17813" y="70399"/>
                  </a:cubicBezTo>
                  <a:cubicBezTo>
                    <a:pt x="20749" y="65362"/>
                    <a:pt x="22617" y="59758"/>
                    <a:pt x="23351" y="53954"/>
                  </a:cubicBezTo>
                  <a:cubicBezTo>
                    <a:pt x="25552" y="51485"/>
                    <a:pt x="27220" y="48550"/>
                    <a:pt x="28187" y="45381"/>
                  </a:cubicBezTo>
                  <a:lnTo>
                    <a:pt x="28221" y="45381"/>
                  </a:lnTo>
                  <a:cubicBezTo>
                    <a:pt x="30923" y="44980"/>
                    <a:pt x="33791" y="44280"/>
                    <a:pt x="35326" y="41778"/>
                  </a:cubicBezTo>
                  <a:cubicBezTo>
                    <a:pt x="36760" y="39477"/>
                    <a:pt x="36994" y="36174"/>
                    <a:pt x="37260" y="33539"/>
                  </a:cubicBezTo>
                  <a:lnTo>
                    <a:pt x="37294" y="33506"/>
                  </a:lnTo>
                  <a:cubicBezTo>
                    <a:pt x="37348" y="33424"/>
                    <a:pt x="37292" y="33321"/>
                    <a:pt x="37215" y="33321"/>
                  </a:cubicBezTo>
                  <a:cubicBezTo>
                    <a:pt x="37198" y="33321"/>
                    <a:pt x="37179" y="33326"/>
                    <a:pt x="37160" y="33339"/>
                  </a:cubicBezTo>
                  <a:cubicBezTo>
                    <a:pt x="35026" y="34907"/>
                    <a:pt x="33057" y="36708"/>
                    <a:pt x="31323" y="38709"/>
                  </a:cubicBezTo>
                  <a:cubicBezTo>
                    <a:pt x="29788" y="40477"/>
                    <a:pt x="29221" y="42512"/>
                    <a:pt x="28387" y="44580"/>
                  </a:cubicBezTo>
                  <a:cubicBezTo>
                    <a:pt x="29422" y="40811"/>
                    <a:pt x="29922" y="36875"/>
                    <a:pt x="29889" y="32972"/>
                  </a:cubicBezTo>
                  <a:cubicBezTo>
                    <a:pt x="29922" y="32938"/>
                    <a:pt x="29955" y="32872"/>
                    <a:pt x="29922" y="32805"/>
                  </a:cubicBezTo>
                  <a:lnTo>
                    <a:pt x="29889" y="32705"/>
                  </a:lnTo>
                  <a:lnTo>
                    <a:pt x="29889" y="32572"/>
                  </a:lnTo>
                  <a:lnTo>
                    <a:pt x="29889" y="32538"/>
                  </a:lnTo>
                  <a:cubicBezTo>
                    <a:pt x="31656" y="30603"/>
                    <a:pt x="33124" y="29169"/>
                    <a:pt x="33291" y="26467"/>
                  </a:cubicBezTo>
                  <a:cubicBezTo>
                    <a:pt x="33458" y="23131"/>
                    <a:pt x="31990" y="20463"/>
                    <a:pt x="30689" y="17527"/>
                  </a:cubicBezTo>
                  <a:cubicBezTo>
                    <a:pt x="30656" y="17477"/>
                    <a:pt x="30597" y="17452"/>
                    <a:pt x="30543" y="17452"/>
                  </a:cubicBezTo>
                  <a:cubicBezTo>
                    <a:pt x="30489" y="17452"/>
                    <a:pt x="30439" y="17477"/>
                    <a:pt x="30422" y="17527"/>
                  </a:cubicBezTo>
                  <a:cubicBezTo>
                    <a:pt x="29321" y="19829"/>
                    <a:pt x="27954" y="22298"/>
                    <a:pt x="27787" y="24899"/>
                  </a:cubicBezTo>
                  <a:cubicBezTo>
                    <a:pt x="27587" y="27635"/>
                    <a:pt x="28621" y="30403"/>
                    <a:pt x="29622" y="32905"/>
                  </a:cubicBezTo>
                  <a:cubicBezTo>
                    <a:pt x="29622" y="32938"/>
                    <a:pt x="29655" y="32972"/>
                    <a:pt x="29688" y="32972"/>
                  </a:cubicBezTo>
                  <a:cubicBezTo>
                    <a:pt x="28955" y="40277"/>
                    <a:pt x="27320" y="47049"/>
                    <a:pt x="23417" y="53286"/>
                  </a:cubicBezTo>
                  <a:cubicBezTo>
                    <a:pt x="24685" y="42379"/>
                    <a:pt x="22016" y="31237"/>
                    <a:pt x="17513" y="20897"/>
                  </a:cubicBezTo>
                  <a:lnTo>
                    <a:pt x="17513" y="20863"/>
                  </a:lnTo>
                  <a:cubicBezTo>
                    <a:pt x="23884" y="18461"/>
                    <a:pt x="22183" y="12257"/>
                    <a:pt x="21349" y="6887"/>
                  </a:cubicBezTo>
                  <a:cubicBezTo>
                    <a:pt x="21316" y="6786"/>
                    <a:pt x="21316" y="6686"/>
                    <a:pt x="21282" y="6586"/>
                  </a:cubicBezTo>
                  <a:cubicBezTo>
                    <a:pt x="21282" y="6586"/>
                    <a:pt x="21282" y="6571"/>
                    <a:pt x="21272" y="6571"/>
                  </a:cubicBezTo>
                  <a:cubicBezTo>
                    <a:pt x="21268" y="6571"/>
                    <a:pt x="21260" y="6575"/>
                    <a:pt x="21249" y="6586"/>
                  </a:cubicBezTo>
                  <a:cubicBezTo>
                    <a:pt x="21216" y="6586"/>
                    <a:pt x="17880" y="11023"/>
                    <a:pt x="17213" y="13525"/>
                  </a:cubicBezTo>
                  <a:cubicBezTo>
                    <a:pt x="16679" y="15526"/>
                    <a:pt x="16913" y="17761"/>
                    <a:pt x="17046" y="19896"/>
                  </a:cubicBezTo>
                  <a:cubicBezTo>
                    <a:pt x="16145" y="17894"/>
                    <a:pt x="15178" y="15893"/>
                    <a:pt x="14177" y="13958"/>
                  </a:cubicBezTo>
                  <a:lnTo>
                    <a:pt x="14177" y="13591"/>
                  </a:lnTo>
                  <a:cubicBezTo>
                    <a:pt x="14211" y="13591"/>
                    <a:pt x="14211" y="13558"/>
                    <a:pt x="14177" y="13525"/>
                  </a:cubicBezTo>
                  <a:lnTo>
                    <a:pt x="14177" y="13491"/>
                  </a:lnTo>
                  <a:cubicBezTo>
                    <a:pt x="14277" y="11123"/>
                    <a:pt x="14344" y="8788"/>
                    <a:pt x="13343" y="6553"/>
                  </a:cubicBezTo>
                  <a:cubicBezTo>
                    <a:pt x="12209" y="3984"/>
                    <a:pt x="10041" y="1883"/>
                    <a:pt x="8040" y="15"/>
                  </a:cubicBezTo>
                  <a:cubicBezTo>
                    <a:pt x="8040" y="4"/>
                    <a:pt x="8025" y="0"/>
                    <a:pt x="8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824173" y="1943923"/>
              <a:ext cx="126122" cy="232575"/>
            </a:xfrm>
            <a:custGeom>
              <a:rect b="b" l="l" r="r" t="t"/>
              <a:pathLst>
                <a:path extrusionOk="0" h="10275" w="5572">
                  <a:moveTo>
                    <a:pt x="301" y="368"/>
                  </a:moveTo>
                  <a:lnTo>
                    <a:pt x="468" y="601"/>
                  </a:lnTo>
                  <a:cubicBezTo>
                    <a:pt x="2002" y="3570"/>
                    <a:pt x="3837" y="6372"/>
                    <a:pt x="5171" y="9474"/>
                  </a:cubicBezTo>
                  <a:cubicBezTo>
                    <a:pt x="4004" y="8240"/>
                    <a:pt x="2869" y="7006"/>
                    <a:pt x="2102" y="5471"/>
                  </a:cubicBezTo>
                  <a:cubicBezTo>
                    <a:pt x="1335" y="3837"/>
                    <a:pt x="735" y="2136"/>
                    <a:pt x="301" y="368"/>
                  </a:cubicBezTo>
                  <a:close/>
                  <a:moveTo>
                    <a:pt x="5498" y="9835"/>
                  </a:moveTo>
                  <a:cubicBezTo>
                    <a:pt x="5500" y="9848"/>
                    <a:pt x="5503" y="9861"/>
                    <a:pt x="5505" y="9875"/>
                  </a:cubicBezTo>
                  <a:cubicBezTo>
                    <a:pt x="5505" y="9875"/>
                    <a:pt x="5505" y="9875"/>
                    <a:pt x="5505" y="9875"/>
                  </a:cubicBezTo>
                  <a:lnTo>
                    <a:pt x="5505" y="9875"/>
                  </a:lnTo>
                  <a:cubicBezTo>
                    <a:pt x="5505" y="9864"/>
                    <a:pt x="5505" y="9853"/>
                    <a:pt x="5505" y="9841"/>
                  </a:cubicBezTo>
                  <a:lnTo>
                    <a:pt x="5498" y="9835"/>
                  </a:lnTo>
                  <a:close/>
                  <a:moveTo>
                    <a:pt x="1" y="1"/>
                  </a:moveTo>
                  <a:lnTo>
                    <a:pt x="134" y="201"/>
                  </a:lnTo>
                  <a:cubicBezTo>
                    <a:pt x="534" y="2069"/>
                    <a:pt x="1168" y="3870"/>
                    <a:pt x="2002" y="5571"/>
                  </a:cubicBezTo>
                  <a:cubicBezTo>
                    <a:pt x="2803" y="7106"/>
                    <a:pt x="4004" y="8273"/>
                    <a:pt x="5171" y="9508"/>
                  </a:cubicBezTo>
                  <a:cubicBezTo>
                    <a:pt x="5238" y="9674"/>
                    <a:pt x="5304" y="9808"/>
                    <a:pt x="5371" y="9975"/>
                  </a:cubicBezTo>
                  <a:cubicBezTo>
                    <a:pt x="5371" y="9991"/>
                    <a:pt x="5396" y="10000"/>
                    <a:pt x="5417" y="10000"/>
                  </a:cubicBezTo>
                  <a:cubicBezTo>
                    <a:pt x="5438" y="10000"/>
                    <a:pt x="5455" y="9991"/>
                    <a:pt x="5438" y="9975"/>
                  </a:cubicBezTo>
                  <a:cubicBezTo>
                    <a:pt x="5438" y="9941"/>
                    <a:pt x="5405" y="9808"/>
                    <a:pt x="5371" y="9708"/>
                  </a:cubicBezTo>
                  <a:lnTo>
                    <a:pt x="5371" y="9708"/>
                  </a:lnTo>
                  <a:lnTo>
                    <a:pt x="5498" y="9835"/>
                  </a:lnTo>
                  <a:lnTo>
                    <a:pt x="5498" y="9835"/>
                  </a:lnTo>
                  <a:cubicBezTo>
                    <a:pt x="5496" y="9823"/>
                    <a:pt x="5495" y="9810"/>
                    <a:pt x="5493" y="9798"/>
                  </a:cubicBezTo>
                  <a:lnTo>
                    <a:pt x="5493" y="9798"/>
                  </a:lnTo>
                  <a:lnTo>
                    <a:pt x="5505" y="9808"/>
                  </a:lnTo>
                  <a:cubicBezTo>
                    <a:pt x="5295" y="8530"/>
                    <a:pt x="4908" y="7301"/>
                    <a:pt x="4366" y="6154"/>
                  </a:cubicBezTo>
                  <a:lnTo>
                    <a:pt x="4366" y="6154"/>
                  </a:lnTo>
                  <a:cubicBezTo>
                    <a:pt x="4894" y="7305"/>
                    <a:pt x="5287" y="8517"/>
                    <a:pt x="5493" y="9798"/>
                  </a:cubicBezTo>
                  <a:lnTo>
                    <a:pt x="5493" y="9798"/>
                  </a:lnTo>
                  <a:lnTo>
                    <a:pt x="5338" y="9674"/>
                  </a:lnTo>
                  <a:cubicBezTo>
                    <a:pt x="4837" y="8107"/>
                    <a:pt x="3970" y="6672"/>
                    <a:pt x="3170" y="5238"/>
                  </a:cubicBezTo>
                  <a:cubicBezTo>
                    <a:pt x="2436" y="3904"/>
                    <a:pt x="1669" y="2536"/>
                    <a:pt x="901" y="1202"/>
                  </a:cubicBezTo>
                  <a:lnTo>
                    <a:pt x="901" y="1202"/>
                  </a:lnTo>
                  <a:cubicBezTo>
                    <a:pt x="1802" y="2369"/>
                    <a:pt x="2769" y="3470"/>
                    <a:pt x="3570" y="4704"/>
                  </a:cubicBezTo>
                  <a:cubicBezTo>
                    <a:pt x="3863" y="5170"/>
                    <a:pt x="4129" y="5654"/>
                    <a:pt x="4366" y="6154"/>
                  </a:cubicBezTo>
                  <a:lnTo>
                    <a:pt x="4366" y="6154"/>
                  </a:lnTo>
                  <a:cubicBezTo>
                    <a:pt x="3395" y="4038"/>
                    <a:pt x="1967" y="2127"/>
                    <a:pt x="401" y="368"/>
                  </a:cubicBezTo>
                  <a:cubicBezTo>
                    <a:pt x="334" y="268"/>
                    <a:pt x="268" y="168"/>
                    <a:pt x="201" y="68"/>
                  </a:cubicBezTo>
                  <a:lnTo>
                    <a:pt x="167" y="68"/>
                  </a:lnTo>
                  <a:cubicBezTo>
                    <a:pt x="167" y="51"/>
                    <a:pt x="159" y="43"/>
                    <a:pt x="147" y="43"/>
                  </a:cubicBezTo>
                  <a:cubicBezTo>
                    <a:pt x="134" y="43"/>
                    <a:pt x="117" y="51"/>
                    <a:pt x="101" y="68"/>
                  </a:cubicBezTo>
                  <a:lnTo>
                    <a:pt x="34" y="1"/>
                  </a:lnTo>
                  <a:close/>
                  <a:moveTo>
                    <a:pt x="5505" y="9875"/>
                  </a:moveTo>
                  <a:lnTo>
                    <a:pt x="5505" y="9875"/>
                  </a:lnTo>
                  <a:cubicBezTo>
                    <a:pt x="5509" y="10026"/>
                    <a:pt x="5540" y="10151"/>
                    <a:pt x="5571" y="10275"/>
                  </a:cubicBezTo>
                  <a:cubicBezTo>
                    <a:pt x="5571" y="10141"/>
                    <a:pt x="5538" y="10008"/>
                    <a:pt x="5538" y="9908"/>
                  </a:cubicBezTo>
                  <a:lnTo>
                    <a:pt x="5538" y="9908"/>
                  </a:lnTo>
                  <a:cubicBezTo>
                    <a:pt x="5527" y="9897"/>
                    <a:pt x="5516" y="9886"/>
                    <a:pt x="5505" y="9875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4882322" y="2425596"/>
              <a:ext cx="278614" cy="72432"/>
            </a:xfrm>
            <a:custGeom>
              <a:rect b="b" l="l" r="r" t="t"/>
              <a:pathLst>
                <a:path extrusionOk="0" h="3200" w="12309">
                  <a:moveTo>
                    <a:pt x="4471" y="136"/>
                  </a:moveTo>
                  <a:cubicBezTo>
                    <a:pt x="5048" y="136"/>
                    <a:pt x="5626" y="169"/>
                    <a:pt x="6205" y="236"/>
                  </a:cubicBezTo>
                  <a:cubicBezTo>
                    <a:pt x="8073" y="503"/>
                    <a:pt x="9874" y="1337"/>
                    <a:pt x="11642" y="2104"/>
                  </a:cubicBezTo>
                  <a:cubicBezTo>
                    <a:pt x="8397" y="1065"/>
                    <a:pt x="5034" y="531"/>
                    <a:pt x="1635" y="531"/>
                  </a:cubicBezTo>
                  <a:cubicBezTo>
                    <a:pt x="1435" y="531"/>
                    <a:pt x="1235" y="533"/>
                    <a:pt x="1034" y="536"/>
                  </a:cubicBezTo>
                  <a:cubicBezTo>
                    <a:pt x="2168" y="270"/>
                    <a:pt x="3317" y="136"/>
                    <a:pt x="4471" y="136"/>
                  </a:cubicBezTo>
                  <a:close/>
                  <a:moveTo>
                    <a:pt x="4651" y="1"/>
                  </a:moveTo>
                  <a:cubicBezTo>
                    <a:pt x="3258" y="1"/>
                    <a:pt x="1870" y="234"/>
                    <a:pt x="501" y="503"/>
                  </a:cubicBezTo>
                  <a:lnTo>
                    <a:pt x="434" y="436"/>
                  </a:lnTo>
                  <a:lnTo>
                    <a:pt x="467" y="503"/>
                  </a:lnTo>
                  <a:lnTo>
                    <a:pt x="400" y="503"/>
                  </a:lnTo>
                  <a:lnTo>
                    <a:pt x="67" y="570"/>
                  </a:lnTo>
                  <a:cubicBezTo>
                    <a:pt x="0" y="670"/>
                    <a:pt x="67" y="737"/>
                    <a:pt x="100" y="737"/>
                  </a:cubicBezTo>
                  <a:lnTo>
                    <a:pt x="567" y="636"/>
                  </a:lnTo>
                  <a:cubicBezTo>
                    <a:pt x="1368" y="1304"/>
                    <a:pt x="2469" y="1771"/>
                    <a:pt x="3403" y="2171"/>
                  </a:cubicBezTo>
                  <a:cubicBezTo>
                    <a:pt x="4337" y="2605"/>
                    <a:pt x="5337" y="2905"/>
                    <a:pt x="6338" y="3105"/>
                  </a:cubicBezTo>
                  <a:cubicBezTo>
                    <a:pt x="6800" y="3169"/>
                    <a:pt x="7263" y="3200"/>
                    <a:pt x="7725" y="3200"/>
                  </a:cubicBezTo>
                  <a:cubicBezTo>
                    <a:pt x="9199" y="3200"/>
                    <a:pt x="10655" y="2881"/>
                    <a:pt x="11975" y="2271"/>
                  </a:cubicBezTo>
                  <a:lnTo>
                    <a:pt x="11975" y="2271"/>
                  </a:lnTo>
                  <a:cubicBezTo>
                    <a:pt x="10663" y="2837"/>
                    <a:pt x="9327" y="3092"/>
                    <a:pt x="8003" y="3092"/>
                  </a:cubicBezTo>
                  <a:cubicBezTo>
                    <a:pt x="5422" y="3092"/>
                    <a:pt x="2882" y="2124"/>
                    <a:pt x="634" y="603"/>
                  </a:cubicBezTo>
                  <a:lnTo>
                    <a:pt x="701" y="603"/>
                  </a:lnTo>
                  <a:cubicBezTo>
                    <a:pt x="806" y="602"/>
                    <a:pt x="912" y="602"/>
                    <a:pt x="1018" y="602"/>
                  </a:cubicBezTo>
                  <a:cubicBezTo>
                    <a:pt x="4715" y="602"/>
                    <a:pt x="8407" y="1168"/>
                    <a:pt x="11942" y="2271"/>
                  </a:cubicBezTo>
                  <a:lnTo>
                    <a:pt x="11975" y="2271"/>
                  </a:lnTo>
                  <a:lnTo>
                    <a:pt x="12209" y="2371"/>
                  </a:lnTo>
                  <a:lnTo>
                    <a:pt x="12209" y="2338"/>
                  </a:lnTo>
                  <a:lnTo>
                    <a:pt x="12209" y="2304"/>
                  </a:lnTo>
                  <a:lnTo>
                    <a:pt x="12075" y="2238"/>
                  </a:lnTo>
                  <a:lnTo>
                    <a:pt x="12042" y="2238"/>
                  </a:lnTo>
                  <a:lnTo>
                    <a:pt x="12309" y="2104"/>
                  </a:lnTo>
                  <a:lnTo>
                    <a:pt x="12009" y="2238"/>
                  </a:lnTo>
                  <a:cubicBezTo>
                    <a:pt x="10207" y="1204"/>
                    <a:pt x="8239" y="470"/>
                    <a:pt x="6171" y="103"/>
                  </a:cubicBezTo>
                  <a:cubicBezTo>
                    <a:pt x="5664" y="32"/>
                    <a:pt x="5157" y="1"/>
                    <a:pt x="465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028794" y="2547214"/>
              <a:ext cx="97421" cy="245975"/>
            </a:xfrm>
            <a:custGeom>
              <a:rect b="b" l="l" r="r" t="t"/>
              <a:pathLst>
                <a:path extrusionOk="0" h="10867" w="4304">
                  <a:moveTo>
                    <a:pt x="1868" y="4103"/>
                  </a:moveTo>
                  <a:cubicBezTo>
                    <a:pt x="1923" y="4248"/>
                    <a:pt x="1979" y="4392"/>
                    <a:pt x="2035" y="4537"/>
                  </a:cubicBezTo>
                  <a:cubicBezTo>
                    <a:pt x="1981" y="4392"/>
                    <a:pt x="1925" y="4247"/>
                    <a:pt x="1868" y="4103"/>
                  </a:cubicBezTo>
                  <a:close/>
                  <a:moveTo>
                    <a:pt x="134" y="267"/>
                  </a:moveTo>
                  <a:lnTo>
                    <a:pt x="367" y="601"/>
                  </a:lnTo>
                  <a:cubicBezTo>
                    <a:pt x="843" y="1760"/>
                    <a:pt x="1398" y="2920"/>
                    <a:pt x="1868" y="4103"/>
                  </a:cubicBezTo>
                  <a:lnTo>
                    <a:pt x="1868" y="4103"/>
                  </a:lnTo>
                  <a:cubicBezTo>
                    <a:pt x="1462" y="3048"/>
                    <a:pt x="1070" y="1999"/>
                    <a:pt x="601" y="1001"/>
                  </a:cubicBezTo>
                  <a:lnTo>
                    <a:pt x="601" y="1001"/>
                  </a:lnTo>
                  <a:cubicBezTo>
                    <a:pt x="1568" y="2302"/>
                    <a:pt x="2369" y="3703"/>
                    <a:pt x="3003" y="5237"/>
                  </a:cubicBezTo>
                  <a:cubicBezTo>
                    <a:pt x="3603" y="6872"/>
                    <a:pt x="3903" y="8606"/>
                    <a:pt x="3937" y="10374"/>
                  </a:cubicBezTo>
                  <a:lnTo>
                    <a:pt x="3903" y="10308"/>
                  </a:lnTo>
                  <a:cubicBezTo>
                    <a:pt x="3603" y="8807"/>
                    <a:pt x="3136" y="7307"/>
                    <a:pt x="2536" y="5906"/>
                  </a:cubicBezTo>
                  <a:lnTo>
                    <a:pt x="2536" y="5906"/>
                  </a:lnTo>
                  <a:cubicBezTo>
                    <a:pt x="3136" y="7307"/>
                    <a:pt x="3570" y="8774"/>
                    <a:pt x="3870" y="10274"/>
                  </a:cubicBezTo>
                  <a:cubicBezTo>
                    <a:pt x="2636" y="8873"/>
                    <a:pt x="1401" y="7439"/>
                    <a:pt x="834" y="5604"/>
                  </a:cubicBezTo>
                  <a:cubicBezTo>
                    <a:pt x="267" y="3903"/>
                    <a:pt x="201" y="2068"/>
                    <a:pt x="134" y="267"/>
                  </a:cubicBezTo>
                  <a:close/>
                  <a:moveTo>
                    <a:pt x="67" y="0"/>
                  </a:moveTo>
                  <a:cubicBezTo>
                    <a:pt x="134" y="100"/>
                    <a:pt x="201" y="234"/>
                    <a:pt x="234" y="334"/>
                  </a:cubicBezTo>
                  <a:lnTo>
                    <a:pt x="101" y="167"/>
                  </a:lnTo>
                  <a:lnTo>
                    <a:pt x="101" y="134"/>
                  </a:lnTo>
                  <a:lnTo>
                    <a:pt x="34" y="67"/>
                  </a:lnTo>
                  <a:cubicBezTo>
                    <a:pt x="34" y="56"/>
                    <a:pt x="30" y="52"/>
                    <a:pt x="25" y="52"/>
                  </a:cubicBezTo>
                  <a:cubicBezTo>
                    <a:pt x="15" y="52"/>
                    <a:pt x="0" y="67"/>
                    <a:pt x="0" y="67"/>
                  </a:cubicBezTo>
                  <a:cubicBezTo>
                    <a:pt x="34" y="100"/>
                    <a:pt x="67" y="167"/>
                    <a:pt x="101" y="200"/>
                  </a:cubicBezTo>
                  <a:cubicBezTo>
                    <a:pt x="101" y="2168"/>
                    <a:pt x="134" y="4137"/>
                    <a:pt x="834" y="5971"/>
                  </a:cubicBezTo>
                  <a:cubicBezTo>
                    <a:pt x="1468" y="7672"/>
                    <a:pt x="2669" y="9107"/>
                    <a:pt x="3903" y="10408"/>
                  </a:cubicBezTo>
                  <a:lnTo>
                    <a:pt x="3903" y="10508"/>
                  </a:lnTo>
                  <a:cubicBezTo>
                    <a:pt x="3903" y="10519"/>
                    <a:pt x="3907" y="10523"/>
                    <a:pt x="3912" y="10523"/>
                  </a:cubicBezTo>
                  <a:cubicBezTo>
                    <a:pt x="3922" y="10523"/>
                    <a:pt x="3937" y="10508"/>
                    <a:pt x="3937" y="10508"/>
                  </a:cubicBezTo>
                  <a:cubicBezTo>
                    <a:pt x="3937" y="10637"/>
                    <a:pt x="3937" y="10727"/>
                    <a:pt x="3937" y="10841"/>
                  </a:cubicBezTo>
                  <a:cubicBezTo>
                    <a:pt x="3937" y="10858"/>
                    <a:pt x="3962" y="10866"/>
                    <a:pt x="3987" y="10866"/>
                  </a:cubicBezTo>
                  <a:cubicBezTo>
                    <a:pt x="4012" y="10866"/>
                    <a:pt x="4037" y="10858"/>
                    <a:pt x="4037" y="10841"/>
                  </a:cubicBezTo>
                  <a:cubicBezTo>
                    <a:pt x="4037" y="10775"/>
                    <a:pt x="4037" y="10641"/>
                    <a:pt x="4037" y="10574"/>
                  </a:cubicBezTo>
                  <a:lnTo>
                    <a:pt x="4237" y="10808"/>
                  </a:lnTo>
                  <a:cubicBezTo>
                    <a:pt x="4270" y="10808"/>
                    <a:pt x="4304" y="10775"/>
                    <a:pt x="4304" y="10741"/>
                  </a:cubicBezTo>
                  <a:lnTo>
                    <a:pt x="4037" y="10474"/>
                  </a:lnTo>
                  <a:cubicBezTo>
                    <a:pt x="4103" y="6772"/>
                    <a:pt x="2569" y="3503"/>
                    <a:pt x="434" y="601"/>
                  </a:cubicBezTo>
                  <a:cubicBezTo>
                    <a:pt x="334" y="401"/>
                    <a:pt x="234" y="200"/>
                    <a:pt x="10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937439" y="2847716"/>
              <a:ext cx="235585" cy="119400"/>
            </a:xfrm>
            <a:custGeom>
              <a:rect b="b" l="l" r="r" t="t"/>
              <a:pathLst>
                <a:path extrusionOk="0" h="5275" w="10408">
                  <a:moveTo>
                    <a:pt x="1335" y="501"/>
                  </a:moveTo>
                  <a:lnTo>
                    <a:pt x="1335" y="501"/>
                  </a:lnTo>
                  <a:cubicBezTo>
                    <a:pt x="2736" y="701"/>
                    <a:pt x="4137" y="1068"/>
                    <a:pt x="5437" y="1635"/>
                  </a:cubicBezTo>
                  <a:cubicBezTo>
                    <a:pt x="6972" y="2302"/>
                    <a:pt x="8239" y="3403"/>
                    <a:pt x="9440" y="4537"/>
                  </a:cubicBezTo>
                  <a:cubicBezTo>
                    <a:pt x="6972" y="2802"/>
                    <a:pt x="4237" y="1435"/>
                    <a:pt x="1335" y="501"/>
                  </a:cubicBezTo>
                  <a:close/>
                  <a:moveTo>
                    <a:pt x="34" y="0"/>
                  </a:moveTo>
                  <a:cubicBezTo>
                    <a:pt x="34" y="0"/>
                    <a:pt x="0" y="0"/>
                    <a:pt x="0" y="34"/>
                  </a:cubicBezTo>
                  <a:cubicBezTo>
                    <a:pt x="34" y="67"/>
                    <a:pt x="67" y="100"/>
                    <a:pt x="67" y="100"/>
                  </a:cubicBezTo>
                  <a:cubicBezTo>
                    <a:pt x="67" y="134"/>
                    <a:pt x="67" y="167"/>
                    <a:pt x="67" y="167"/>
                  </a:cubicBezTo>
                  <a:cubicBezTo>
                    <a:pt x="67" y="201"/>
                    <a:pt x="67" y="267"/>
                    <a:pt x="134" y="267"/>
                  </a:cubicBezTo>
                  <a:lnTo>
                    <a:pt x="267" y="301"/>
                  </a:lnTo>
                  <a:cubicBezTo>
                    <a:pt x="2649" y="3106"/>
                    <a:pt x="6403" y="5274"/>
                    <a:pt x="10155" y="5274"/>
                  </a:cubicBezTo>
                  <a:cubicBezTo>
                    <a:pt x="10240" y="5274"/>
                    <a:pt x="10324" y="5273"/>
                    <a:pt x="10408" y="5271"/>
                  </a:cubicBezTo>
                  <a:lnTo>
                    <a:pt x="10408" y="5237"/>
                  </a:lnTo>
                  <a:cubicBezTo>
                    <a:pt x="8273" y="5004"/>
                    <a:pt x="6405" y="4604"/>
                    <a:pt x="4503" y="3570"/>
                  </a:cubicBezTo>
                  <a:cubicBezTo>
                    <a:pt x="2936" y="2702"/>
                    <a:pt x="1535" y="1602"/>
                    <a:pt x="367" y="301"/>
                  </a:cubicBezTo>
                  <a:lnTo>
                    <a:pt x="367" y="301"/>
                  </a:lnTo>
                  <a:lnTo>
                    <a:pt x="601" y="334"/>
                  </a:lnTo>
                  <a:cubicBezTo>
                    <a:pt x="3870" y="1501"/>
                    <a:pt x="6972" y="3003"/>
                    <a:pt x="9874" y="4871"/>
                  </a:cubicBezTo>
                  <a:lnTo>
                    <a:pt x="10041" y="5037"/>
                  </a:lnTo>
                  <a:lnTo>
                    <a:pt x="9941" y="4937"/>
                  </a:lnTo>
                  <a:lnTo>
                    <a:pt x="9941" y="4937"/>
                  </a:lnTo>
                  <a:cubicBezTo>
                    <a:pt x="10041" y="5004"/>
                    <a:pt x="10141" y="5071"/>
                    <a:pt x="10241" y="5137"/>
                  </a:cubicBezTo>
                  <a:cubicBezTo>
                    <a:pt x="10241" y="5137"/>
                    <a:pt x="10274" y="5137"/>
                    <a:pt x="10241" y="5104"/>
                  </a:cubicBezTo>
                  <a:cubicBezTo>
                    <a:pt x="10041" y="4937"/>
                    <a:pt x="9841" y="4804"/>
                    <a:pt x="9674" y="4670"/>
                  </a:cubicBezTo>
                  <a:cubicBezTo>
                    <a:pt x="8440" y="3436"/>
                    <a:pt x="7172" y="2235"/>
                    <a:pt x="5504" y="1501"/>
                  </a:cubicBezTo>
                  <a:cubicBezTo>
                    <a:pt x="3836" y="834"/>
                    <a:pt x="2135" y="401"/>
                    <a:pt x="367" y="201"/>
                  </a:cubicBezTo>
                  <a:lnTo>
                    <a:pt x="167" y="134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5480317" y="2088085"/>
              <a:ext cx="52106" cy="333617"/>
            </a:xfrm>
            <a:custGeom>
              <a:rect b="b" l="l" r="r" t="t"/>
              <a:pathLst>
                <a:path extrusionOk="0" h="14739" w="2302">
                  <a:moveTo>
                    <a:pt x="967" y="837"/>
                  </a:moveTo>
                  <a:lnTo>
                    <a:pt x="967" y="837"/>
                  </a:lnTo>
                  <a:cubicBezTo>
                    <a:pt x="1468" y="2972"/>
                    <a:pt x="2102" y="5107"/>
                    <a:pt x="2102" y="7308"/>
                  </a:cubicBezTo>
                  <a:cubicBezTo>
                    <a:pt x="2102" y="9710"/>
                    <a:pt x="1067" y="12178"/>
                    <a:pt x="100" y="14347"/>
                  </a:cubicBezTo>
                  <a:cubicBezTo>
                    <a:pt x="234" y="12145"/>
                    <a:pt x="667" y="10010"/>
                    <a:pt x="901" y="7809"/>
                  </a:cubicBezTo>
                  <a:cubicBezTo>
                    <a:pt x="1067" y="5507"/>
                    <a:pt x="1101" y="3172"/>
                    <a:pt x="967" y="837"/>
                  </a:cubicBezTo>
                  <a:close/>
                  <a:moveTo>
                    <a:pt x="844" y="0"/>
                  </a:moveTo>
                  <a:cubicBezTo>
                    <a:pt x="810" y="0"/>
                    <a:pt x="780" y="29"/>
                    <a:pt x="801" y="70"/>
                  </a:cubicBezTo>
                  <a:cubicBezTo>
                    <a:pt x="834" y="270"/>
                    <a:pt x="867" y="503"/>
                    <a:pt x="934" y="704"/>
                  </a:cubicBezTo>
                  <a:cubicBezTo>
                    <a:pt x="934" y="3072"/>
                    <a:pt x="1001" y="5474"/>
                    <a:pt x="767" y="7809"/>
                  </a:cubicBezTo>
                  <a:cubicBezTo>
                    <a:pt x="567" y="10010"/>
                    <a:pt x="167" y="12212"/>
                    <a:pt x="67" y="14447"/>
                  </a:cubicBezTo>
                  <a:lnTo>
                    <a:pt x="33" y="14513"/>
                  </a:lnTo>
                  <a:cubicBezTo>
                    <a:pt x="0" y="14547"/>
                    <a:pt x="0" y="14580"/>
                    <a:pt x="33" y="14613"/>
                  </a:cubicBezTo>
                  <a:lnTo>
                    <a:pt x="33" y="14714"/>
                  </a:lnTo>
                  <a:cubicBezTo>
                    <a:pt x="33" y="14730"/>
                    <a:pt x="50" y="14739"/>
                    <a:pt x="67" y="14739"/>
                  </a:cubicBezTo>
                  <a:cubicBezTo>
                    <a:pt x="83" y="14739"/>
                    <a:pt x="100" y="14730"/>
                    <a:pt x="100" y="14714"/>
                  </a:cubicBezTo>
                  <a:cubicBezTo>
                    <a:pt x="67" y="14680"/>
                    <a:pt x="67" y="14647"/>
                    <a:pt x="100" y="14613"/>
                  </a:cubicBezTo>
                  <a:lnTo>
                    <a:pt x="133" y="14613"/>
                  </a:lnTo>
                  <a:cubicBezTo>
                    <a:pt x="1168" y="12512"/>
                    <a:pt x="2135" y="10010"/>
                    <a:pt x="2268" y="7675"/>
                  </a:cubicBezTo>
                  <a:cubicBezTo>
                    <a:pt x="2302" y="6474"/>
                    <a:pt x="2168" y="5307"/>
                    <a:pt x="1901" y="4173"/>
                  </a:cubicBezTo>
                  <a:cubicBezTo>
                    <a:pt x="1635" y="2772"/>
                    <a:pt x="1301" y="1404"/>
                    <a:pt x="901" y="36"/>
                  </a:cubicBezTo>
                  <a:cubicBezTo>
                    <a:pt x="888" y="11"/>
                    <a:pt x="865" y="0"/>
                    <a:pt x="84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456889" y="2128919"/>
              <a:ext cx="37778" cy="294300"/>
            </a:xfrm>
            <a:custGeom>
              <a:rect b="b" l="l" r="r" t="t"/>
              <a:pathLst>
                <a:path extrusionOk="0" h="13002" w="1669">
                  <a:moveTo>
                    <a:pt x="1635" y="0"/>
                  </a:moveTo>
                  <a:cubicBezTo>
                    <a:pt x="835" y="1935"/>
                    <a:pt x="368" y="3970"/>
                    <a:pt x="201" y="6038"/>
                  </a:cubicBezTo>
                  <a:cubicBezTo>
                    <a:pt x="1" y="8440"/>
                    <a:pt x="935" y="10608"/>
                    <a:pt x="1002" y="12976"/>
                  </a:cubicBezTo>
                  <a:cubicBezTo>
                    <a:pt x="1018" y="12993"/>
                    <a:pt x="1035" y="13001"/>
                    <a:pt x="1048" y="13001"/>
                  </a:cubicBezTo>
                  <a:cubicBezTo>
                    <a:pt x="1060" y="13001"/>
                    <a:pt x="1068" y="12993"/>
                    <a:pt x="1068" y="12976"/>
                  </a:cubicBezTo>
                  <a:cubicBezTo>
                    <a:pt x="1002" y="10808"/>
                    <a:pt x="168" y="8707"/>
                    <a:pt x="301" y="6505"/>
                  </a:cubicBezTo>
                  <a:cubicBezTo>
                    <a:pt x="368" y="4303"/>
                    <a:pt x="835" y="2102"/>
                    <a:pt x="166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433507" y="2442934"/>
              <a:ext cx="218971" cy="260031"/>
            </a:xfrm>
            <a:custGeom>
              <a:rect b="b" l="l" r="r" t="t"/>
              <a:pathLst>
                <a:path extrusionOk="0" h="11488" w="9674">
                  <a:moveTo>
                    <a:pt x="9073" y="1405"/>
                  </a:moveTo>
                  <a:lnTo>
                    <a:pt x="9073" y="1405"/>
                  </a:lnTo>
                  <a:cubicBezTo>
                    <a:pt x="8573" y="3140"/>
                    <a:pt x="8406" y="5008"/>
                    <a:pt x="7472" y="6575"/>
                  </a:cubicBezTo>
                  <a:cubicBezTo>
                    <a:pt x="6038" y="8877"/>
                    <a:pt x="3736" y="10511"/>
                    <a:pt x="1067" y="11145"/>
                  </a:cubicBezTo>
                  <a:lnTo>
                    <a:pt x="1101" y="11112"/>
                  </a:lnTo>
                  <a:cubicBezTo>
                    <a:pt x="4503" y="8844"/>
                    <a:pt x="7639" y="5274"/>
                    <a:pt x="9073" y="1405"/>
                  </a:cubicBezTo>
                  <a:close/>
                  <a:moveTo>
                    <a:pt x="9621" y="1"/>
                  </a:moveTo>
                  <a:cubicBezTo>
                    <a:pt x="9604" y="1"/>
                    <a:pt x="9586" y="12"/>
                    <a:pt x="9573" y="37"/>
                  </a:cubicBezTo>
                  <a:cubicBezTo>
                    <a:pt x="9507" y="204"/>
                    <a:pt x="9440" y="371"/>
                    <a:pt x="9373" y="538"/>
                  </a:cubicBezTo>
                  <a:cubicBezTo>
                    <a:pt x="9407" y="438"/>
                    <a:pt x="9440" y="337"/>
                    <a:pt x="9473" y="237"/>
                  </a:cubicBezTo>
                  <a:cubicBezTo>
                    <a:pt x="9473" y="237"/>
                    <a:pt x="9458" y="223"/>
                    <a:pt x="9449" y="223"/>
                  </a:cubicBezTo>
                  <a:cubicBezTo>
                    <a:pt x="9444" y="223"/>
                    <a:pt x="9440" y="226"/>
                    <a:pt x="9440" y="237"/>
                  </a:cubicBezTo>
                  <a:cubicBezTo>
                    <a:pt x="8439" y="2439"/>
                    <a:pt x="7439" y="4607"/>
                    <a:pt x="5937" y="6542"/>
                  </a:cubicBezTo>
                  <a:cubicBezTo>
                    <a:pt x="4603" y="8210"/>
                    <a:pt x="3002" y="9678"/>
                    <a:pt x="1267" y="10912"/>
                  </a:cubicBezTo>
                  <a:cubicBezTo>
                    <a:pt x="2502" y="9144"/>
                    <a:pt x="3602" y="7242"/>
                    <a:pt x="5003" y="5541"/>
                  </a:cubicBezTo>
                  <a:cubicBezTo>
                    <a:pt x="6471" y="3740"/>
                    <a:pt x="7972" y="1972"/>
                    <a:pt x="9440" y="204"/>
                  </a:cubicBezTo>
                  <a:lnTo>
                    <a:pt x="9407" y="171"/>
                  </a:lnTo>
                  <a:cubicBezTo>
                    <a:pt x="7705" y="1905"/>
                    <a:pt x="6204" y="3873"/>
                    <a:pt x="4670" y="5741"/>
                  </a:cubicBezTo>
                  <a:cubicBezTo>
                    <a:pt x="3302" y="7409"/>
                    <a:pt x="2235" y="9311"/>
                    <a:pt x="1001" y="11079"/>
                  </a:cubicBezTo>
                  <a:lnTo>
                    <a:pt x="834" y="11212"/>
                  </a:lnTo>
                  <a:cubicBezTo>
                    <a:pt x="600" y="11245"/>
                    <a:pt x="333" y="11279"/>
                    <a:pt x="100" y="11312"/>
                  </a:cubicBezTo>
                  <a:cubicBezTo>
                    <a:pt x="91" y="11309"/>
                    <a:pt x="83" y="11308"/>
                    <a:pt x="75" y="11308"/>
                  </a:cubicBezTo>
                  <a:cubicBezTo>
                    <a:pt x="1" y="11308"/>
                    <a:pt x="9" y="11445"/>
                    <a:pt x="100" y="11445"/>
                  </a:cubicBezTo>
                  <a:cubicBezTo>
                    <a:pt x="267" y="11445"/>
                    <a:pt x="434" y="11412"/>
                    <a:pt x="567" y="11379"/>
                  </a:cubicBezTo>
                  <a:cubicBezTo>
                    <a:pt x="567" y="11412"/>
                    <a:pt x="567" y="11412"/>
                    <a:pt x="634" y="11412"/>
                  </a:cubicBezTo>
                  <a:lnTo>
                    <a:pt x="700" y="11345"/>
                  </a:lnTo>
                  <a:lnTo>
                    <a:pt x="800" y="11345"/>
                  </a:lnTo>
                  <a:cubicBezTo>
                    <a:pt x="800" y="11379"/>
                    <a:pt x="800" y="11412"/>
                    <a:pt x="767" y="11412"/>
                  </a:cubicBezTo>
                  <a:cubicBezTo>
                    <a:pt x="767" y="11439"/>
                    <a:pt x="789" y="11488"/>
                    <a:pt x="833" y="11488"/>
                  </a:cubicBezTo>
                  <a:cubicBezTo>
                    <a:pt x="843" y="11488"/>
                    <a:pt x="854" y="11485"/>
                    <a:pt x="867" y="11479"/>
                  </a:cubicBezTo>
                  <a:cubicBezTo>
                    <a:pt x="901" y="11412"/>
                    <a:pt x="901" y="11379"/>
                    <a:pt x="934" y="11345"/>
                  </a:cubicBezTo>
                  <a:cubicBezTo>
                    <a:pt x="3402" y="10778"/>
                    <a:pt x="5604" y="9377"/>
                    <a:pt x="7105" y="7376"/>
                  </a:cubicBezTo>
                  <a:cubicBezTo>
                    <a:pt x="8706" y="5274"/>
                    <a:pt x="8873" y="2472"/>
                    <a:pt x="9673" y="71"/>
                  </a:cubicBezTo>
                  <a:cubicBezTo>
                    <a:pt x="9673" y="29"/>
                    <a:pt x="9648" y="1"/>
                    <a:pt x="96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053715" y="3114990"/>
              <a:ext cx="395660" cy="579909"/>
            </a:xfrm>
            <a:custGeom>
              <a:rect b="b" l="l" r="r" t="t"/>
              <a:pathLst>
                <a:path extrusionOk="0" h="25620" w="17480">
                  <a:moveTo>
                    <a:pt x="0" y="1"/>
                  </a:moveTo>
                  <a:cubicBezTo>
                    <a:pt x="0" y="1"/>
                    <a:pt x="234" y="2169"/>
                    <a:pt x="567" y="5238"/>
                  </a:cubicBezTo>
                  <a:cubicBezTo>
                    <a:pt x="1368" y="12510"/>
                    <a:pt x="2702" y="24852"/>
                    <a:pt x="2702" y="25619"/>
                  </a:cubicBezTo>
                  <a:lnTo>
                    <a:pt x="14777" y="25619"/>
                  </a:lnTo>
                  <a:cubicBezTo>
                    <a:pt x="14777" y="24852"/>
                    <a:pt x="16112" y="12510"/>
                    <a:pt x="16879" y="5238"/>
                  </a:cubicBezTo>
                  <a:cubicBezTo>
                    <a:pt x="17213" y="2169"/>
                    <a:pt x="17479" y="1"/>
                    <a:pt x="174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5053715" y="3114990"/>
              <a:ext cx="395660" cy="118562"/>
            </a:xfrm>
            <a:custGeom>
              <a:rect b="b" l="l" r="r" t="t"/>
              <a:pathLst>
                <a:path extrusionOk="0" h="5238" w="17480">
                  <a:moveTo>
                    <a:pt x="0" y="1"/>
                  </a:moveTo>
                  <a:cubicBezTo>
                    <a:pt x="0" y="1"/>
                    <a:pt x="234" y="2169"/>
                    <a:pt x="567" y="5238"/>
                  </a:cubicBezTo>
                  <a:lnTo>
                    <a:pt x="16912" y="5238"/>
                  </a:lnTo>
                  <a:cubicBezTo>
                    <a:pt x="17246" y="2169"/>
                    <a:pt x="17479" y="1"/>
                    <a:pt x="174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5028794" y="3095365"/>
              <a:ext cx="445502" cy="86850"/>
            </a:xfrm>
            <a:custGeom>
              <a:rect b="b" l="l" r="r" t="t"/>
              <a:pathLst>
                <a:path extrusionOk="0" h="3837" w="19682">
                  <a:moveTo>
                    <a:pt x="0" y="1"/>
                  </a:moveTo>
                  <a:lnTo>
                    <a:pt x="0" y="3837"/>
                  </a:lnTo>
                  <a:lnTo>
                    <a:pt x="19681" y="3837"/>
                  </a:lnTo>
                  <a:lnTo>
                    <a:pt x="196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752118" y="682248"/>
              <a:ext cx="619158" cy="618411"/>
            </a:xfrm>
            <a:custGeom>
              <a:rect b="b" l="l" r="r" t="t"/>
              <a:pathLst>
                <a:path extrusionOk="0" h="27321" w="27354">
                  <a:moveTo>
                    <a:pt x="13677" y="1"/>
                  </a:moveTo>
                  <a:cubicBezTo>
                    <a:pt x="6138" y="1"/>
                    <a:pt x="1" y="6105"/>
                    <a:pt x="1" y="13644"/>
                  </a:cubicBezTo>
                  <a:cubicBezTo>
                    <a:pt x="1" y="21216"/>
                    <a:pt x="6138" y="27320"/>
                    <a:pt x="13677" y="27320"/>
                  </a:cubicBezTo>
                  <a:cubicBezTo>
                    <a:pt x="21216" y="27320"/>
                    <a:pt x="27353" y="21216"/>
                    <a:pt x="27353" y="13644"/>
                  </a:cubicBezTo>
                  <a:cubicBezTo>
                    <a:pt x="27353" y="6105"/>
                    <a:pt x="21216" y="1"/>
                    <a:pt x="136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751371" y="702823"/>
              <a:ext cx="648606" cy="590841"/>
            </a:xfrm>
            <a:custGeom>
              <a:rect b="b" l="l" r="r" t="t"/>
              <a:pathLst>
                <a:path extrusionOk="0" h="26103" w="28655">
                  <a:moveTo>
                    <a:pt x="14340" y="1"/>
                  </a:moveTo>
                  <a:cubicBezTo>
                    <a:pt x="11000" y="1"/>
                    <a:pt x="7656" y="1277"/>
                    <a:pt x="5104" y="3829"/>
                  </a:cubicBezTo>
                  <a:cubicBezTo>
                    <a:pt x="0" y="8932"/>
                    <a:pt x="0" y="17172"/>
                    <a:pt x="5104" y="22275"/>
                  </a:cubicBezTo>
                  <a:cubicBezTo>
                    <a:pt x="7656" y="24827"/>
                    <a:pt x="11000" y="26103"/>
                    <a:pt x="14340" y="26103"/>
                  </a:cubicBezTo>
                  <a:cubicBezTo>
                    <a:pt x="17680" y="26103"/>
                    <a:pt x="21015" y="24827"/>
                    <a:pt x="23550" y="22275"/>
                  </a:cubicBezTo>
                  <a:cubicBezTo>
                    <a:pt x="28654" y="17172"/>
                    <a:pt x="28654" y="8932"/>
                    <a:pt x="23550" y="3829"/>
                  </a:cubicBezTo>
                  <a:cubicBezTo>
                    <a:pt x="21015" y="1277"/>
                    <a:pt x="17680" y="1"/>
                    <a:pt x="143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761941" y="721542"/>
              <a:ext cx="627465" cy="553426"/>
            </a:xfrm>
            <a:custGeom>
              <a:rect b="b" l="l" r="r" t="t"/>
              <a:pathLst>
                <a:path extrusionOk="0" h="24450" w="27721">
                  <a:moveTo>
                    <a:pt x="13859" y="0"/>
                  </a:moveTo>
                  <a:cubicBezTo>
                    <a:pt x="12330" y="0"/>
                    <a:pt x="10776" y="290"/>
                    <a:pt x="9274" y="900"/>
                  </a:cubicBezTo>
                  <a:cubicBezTo>
                    <a:pt x="3002" y="3435"/>
                    <a:pt x="0" y="10574"/>
                    <a:pt x="2535" y="16812"/>
                  </a:cubicBezTo>
                  <a:cubicBezTo>
                    <a:pt x="4460" y="21573"/>
                    <a:pt x="9038" y="24450"/>
                    <a:pt x="13861" y="24450"/>
                  </a:cubicBezTo>
                  <a:cubicBezTo>
                    <a:pt x="15391" y="24450"/>
                    <a:pt x="16945" y="24160"/>
                    <a:pt x="18447" y="23550"/>
                  </a:cubicBezTo>
                  <a:cubicBezTo>
                    <a:pt x="24718" y="21015"/>
                    <a:pt x="27720" y="13876"/>
                    <a:pt x="25185" y="7638"/>
                  </a:cubicBezTo>
                  <a:cubicBezTo>
                    <a:pt x="23260" y="2877"/>
                    <a:pt x="18682" y="0"/>
                    <a:pt x="138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6072267" y="741914"/>
              <a:ext cx="7560" cy="41535"/>
            </a:xfrm>
            <a:custGeom>
              <a:rect b="b" l="l" r="r" t="t"/>
              <a:pathLst>
                <a:path extrusionOk="0" h="1835" w="334">
                  <a:moveTo>
                    <a:pt x="0" y="0"/>
                  </a:moveTo>
                  <a:lnTo>
                    <a:pt x="0" y="1835"/>
                  </a:lnTo>
                  <a:lnTo>
                    <a:pt x="334" y="1835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5944651" y="774373"/>
              <a:ext cx="27207" cy="40041"/>
            </a:xfrm>
            <a:custGeom>
              <a:rect b="b" l="l" r="r" t="t"/>
              <a:pathLst>
                <a:path extrusionOk="0" h="1769" w="1202">
                  <a:moveTo>
                    <a:pt x="268" y="0"/>
                  </a:moveTo>
                  <a:lnTo>
                    <a:pt x="1" y="167"/>
                  </a:lnTo>
                  <a:lnTo>
                    <a:pt x="901" y="1768"/>
                  </a:lnTo>
                  <a:lnTo>
                    <a:pt x="1202" y="160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5851780" y="866497"/>
              <a:ext cx="40041" cy="27185"/>
            </a:xfrm>
            <a:custGeom>
              <a:rect b="b" l="l" r="r" t="t"/>
              <a:pathLst>
                <a:path extrusionOk="0" h="1201" w="1769">
                  <a:moveTo>
                    <a:pt x="168" y="0"/>
                  </a:moveTo>
                  <a:lnTo>
                    <a:pt x="1" y="300"/>
                  </a:lnTo>
                  <a:lnTo>
                    <a:pt x="1602" y="1201"/>
                  </a:lnTo>
                  <a:lnTo>
                    <a:pt x="1769" y="9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5819321" y="994837"/>
              <a:ext cx="41558" cy="6836"/>
            </a:xfrm>
            <a:custGeom>
              <a:rect b="b" l="l" r="r" t="t"/>
              <a:pathLst>
                <a:path extrusionOk="0" h="302" w="1836">
                  <a:moveTo>
                    <a:pt x="0" y="1"/>
                  </a:moveTo>
                  <a:lnTo>
                    <a:pt x="0" y="301"/>
                  </a:lnTo>
                  <a:lnTo>
                    <a:pt x="1835" y="301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5857823" y="1106586"/>
              <a:ext cx="40041" cy="27207"/>
            </a:xfrm>
            <a:custGeom>
              <a:rect b="b" l="l" r="r" t="t"/>
              <a:pathLst>
                <a:path extrusionOk="0" h="1202" w="1769">
                  <a:moveTo>
                    <a:pt x="1602" y="1"/>
                  </a:moveTo>
                  <a:lnTo>
                    <a:pt x="1" y="935"/>
                  </a:lnTo>
                  <a:lnTo>
                    <a:pt x="134" y="1202"/>
                  </a:lnTo>
                  <a:lnTo>
                    <a:pt x="1769" y="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5944651" y="1182844"/>
              <a:ext cx="27207" cy="40041"/>
            </a:xfrm>
            <a:custGeom>
              <a:rect b="b" l="l" r="r" t="t"/>
              <a:pathLst>
                <a:path extrusionOk="0" h="1769" w="1202">
                  <a:moveTo>
                    <a:pt x="901" y="1"/>
                  </a:moveTo>
                  <a:lnTo>
                    <a:pt x="1" y="1602"/>
                  </a:lnTo>
                  <a:lnTo>
                    <a:pt x="268" y="1769"/>
                  </a:lnTo>
                  <a:lnTo>
                    <a:pt x="1202" y="168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6072267" y="1213061"/>
              <a:ext cx="7560" cy="42305"/>
            </a:xfrm>
            <a:custGeom>
              <a:rect b="b" l="l" r="r" t="t"/>
              <a:pathLst>
                <a:path extrusionOk="0" h="1869" w="334">
                  <a:moveTo>
                    <a:pt x="0" y="0"/>
                  </a:moveTo>
                  <a:lnTo>
                    <a:pt x="0" y="1868"/>
                  </a:lnTo>
                  <a:lnTo>
                    <a:pt x="334" y="1868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6180236" y="1182844"/>
              <a:ext cx="27185" cy="40041"/>
            </a:xfrm>
            <a:custGeom>
              <a:rect b="b" l="l" r="r" t="t"/>
              <a:pathLst>
                <a:path extrusionOk="0" h="1769" w="1201">
                  <a:moveTo>
                    <a:pt x="267" y="1"/>
                  </a:moveTo>
                  <a:lnTo>
                    <a:pt x="0" y="134"/>
                  </a:lnTo>
                  <a:lnTo>
                    <a:pt x="934" y="1769"/>
                  </a:lnTo>
                  <a:lnTo>
                    <a:pt x="1201" y="1602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260251" y="1102806"/>
              <a:ext cx="39294" cy="27207"/>
            </a:xfrm>
            <a:custGeom>
              <a:rect b="b" l="l" r="r" t="t"/>
              <a:pathLst>
                <a:path extrusionOk="0" h="1202" w="1736">
                  <a:moveTo>
                    <a:pt x="134" y="1"/>
                  </a:moveTo>
                  <a:lnTo>
                    <a:pt x="1" y="268"/>
                  </a:lnTo>
                  <a:lnTo>
                    <a:pt x="1602" y="1202"/>
                  </a:lnTo>
                  <a:lnTo>
                    <a:pt x="1736" y="93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6290468" y="994837"/>
              <a:ext cx="42305" cy="6836"/>
            </a:xfrm>
            <a:custGeom>
              <a:rect b="b" l="l" r="r" t="t"/>
              <a:pathLst>
                <a:path extrusionOk="0" h="302" w="1869">
                  <a:moveTo>
                    <a:pt x="0" y="1"/>
                  </a:moveTo>
                  <a:lnTo>
                    <a:pt x="0" y="301"/>
                  </a:lnTo>
                  <a:lnTo>
                    <a:pt x="1868" y="301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6267811" y="870254"/>
              <a:ext cx="40041" cy="27207"/>
            </a:xfrm>
            <a:custGeom>
              <a:rect b="b" l="l" r="r" t="t"/>
              <a:pathLst>
                <a:path extrusionOk="0" h="1202" w="1769">
                  <a:moveTo>
                    <a:pt x="1602" y="1"/>
                  </a:moveTo>
                  <a:lnTo>
                    <a:pt x="1" y="901"/>
                  </a:lnTo>
                  <a:lnTo>
                    <a:pt x="134" y="1202"/>
                  </a:lnTo>
                  <a:lnTo>
                    <a:pt x="1768" y="268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180236" y="774373"/>
              <a:ext cx="27185" cy="40041"/>
            </a:xfrm>
            <a:custGeom>
              <a:rect b="b" l="l" r="r" t="t"/>
              <a:pathLst>
                <a:path extrusionOk="0" h="1769" w="1201">
                  <a:moveTo>
                    <a:pt x="934" y="0"/>
                  </a:moveTo>
                  <a:lnTo>
                    <a:pt x="0" y="1602"/>
                  </a:lnTo>
                  <a:lnTo>
                    <a:pt x="267" y="1768"/>
                  </a:lnTo>
                  <a:lnTo>
                    <a:pt x="1201" y="167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5995240" y="909526"/>
              <a:ext cx="127616" cy="241629"/>
            </a:xfrm>
            <a:custGeom>
              <a:rect b="b" l="l" r="r" t="t"/>
              <a:pathLst>
                <a:path extrusionOk="0" h="10675" w="5638">
                  <a:moveTo>
                    <a:pt x="5371" y="0"/>
                  </a:moveTo>
                  <a:lnTo>
                    <a:pt x="1" y="10541"/>
                  </a:lnTo>
                  <a:lnTo>
                    <a:pt x="301" y="10675"/>
                  </a:lnTo>
                  <a:lnTo>
                    <a:pt x="5638" y="134"/>
                  </a:lnTo>
                  <a:lnTo>
                    <a:pt x="53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052620" y="903483"/>
              <a:ext cx="61182" cy="259759"/>
            </a:xfrm>
            <a:custGeom>
              <a:rect b="b" l="l" r="r" t="t"/>
              <a:pathLst>
                <a:path extrusionOk="0" h="11476" w="2703">
                  <a:moveTo>
                    <a:pt x="401" y="1"/>
                  </a:moveTo>
                  <a:lnTo>
                    <a:pt x="1" y="67"/>
                  </a:lnTo>
                  <a:lnTo>
                    <a:pt x="2269" y="11475"/>
                  </a:lnTo>
                  <a:lnTo>
                    <a:pt x="2703" y="11409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7268233" y="788723"/>
              <a:ext cx="261276" cy="324676"/>
            </a:xfrm>
            <a:custGeom>
              <a:rect b="b" l="l" r="r" t="t"/>
              <a:pathLst>
                <a:path extrusionOk="0" h="14344" w="11543">
                  <a:moveTo>
                    <a:pt x="1302" y="14144"/>
                  </a:moveTo>
                  <a:cubicBezTo>
                    <a:pt x="935" y="13944"/>
                    <a:pt x="635" y="13610"/>
                    <a:pt x="168" y="13643"/>
                  </a:cubicBezTo>
                  <a:cubicBezTo>
                    <a:pt x="1" y="13643"/>
                    <a:pt x="34" y="13543"/>
                    <a:pt x="34" y="13443"/>
                  </a:cubicBezTo>
                  <a:lnTo>
                    <a:pt x="34" y="8173"/>
                  </a:lnTo>
                  <a:cubicBezTo>
                    <a:pt x="34" y="8039"/>
                    <a:pt x="34" y="7939"/>
                    <a:pt x="201" y="7873"/>
                  </a:cubicBezTo>
                  <a:cubicBezTo>
                    <a:pt x="1535" y="7205"/>
                    <a:pt x="2102" y="5871"/>
                    <a:pt x="2936" y="4737"/>
                  </a:cubicBezTo>
                  <a:cubicBezTo>
                    <a:pt x="3770" y="3603"/>
                    <a:pt x="4104" y="2168"/>
                    <a:pt x="3904" y="767"/>
                  </a:cubicBezTo>
                  <a:cubicBezTo>
                    <a:pt x="3837" y="367"/>
                    <a:pt x="4004" y="200"/>
                    <a:pt x="4371" y="100"/>
                  </a:cubicBezTo>
                  <a:cubicBezTo>
                    <a:pt x="4737" y="0"/>
                    <a:pt x="5138" y="100"/>
                    <a:pt x="5371" y="434"/>
                  </a:cubicBezTo>
                  <a:cubicBezTo>
                    <a:pt x="5738" y="1134"/>
                    <a:pt x="6005" y="1935"/>
                    <a:pt x="6138" y="2736"/>
                  </a:cubicBezTo>
                  <a:cubicBezTo>
                    <a:pt x="6205" y="3403"/>
                    <a:pt x="5972" y="4036"/>
                    <a:pt x="5905" y="4704"/>
                  </a:cubicBezTo>
                  <a:cubicBezTo>
                    <a:pt x="5838" y="5171"/>
                    <a:pt x="5705" y="5638"/>
                    <a:pt x="5638" y="6138"/>
                  </a:cubicBezTo>
                  <a:cubicBezTo>
                    <a:pt x="5738" y="6205"/>
                    <a:pt x="5872" y="6171"/>
                    <a:pt x="6005" y="6171"/>
                  </a:cubicBezTo>
                  <a:lnTo>
                    <a:pt x="10442" y="6171"/>
                  </a:lnTo>
                  <a:cubicBezTo>
                    <a:pt x="11075" y="6171"/>
                    <a:pt x="11376" y="6372"/>
                    <a:pt x="11442" y="6772"/>
                  </a:cubicBezTo>
                  <a:cubicBezTo>
                    <a:pt x="11542" y="7306"/>
                    <a:pt x="11275" y="7806"/>
                    <a:pt x="10808" y="8039"/>
                  </a:cubicBezTo>
                  <a:cubicBezTo>
                    <a:pt x="10708" y="8106"/>
                    <a:pt x="10508" y="8039"/>
                    <a:pt x="10475" y="8240"/>
                  </a:cubicBezTo>
                  <a:cubicBezTo>
                    <a:pt x="10475" y="8406"/>
                    <a:pt x="10675" y="8406"/>
                    <a:pt x="10775" y="8473"/>
                  </a:cubicBezTo>
                  <a:cubicBezTo>
                    <a:pt x="11309" y="8840"/>
                    <a:pt x="11209" y="9574"/>
                    <a:pt x="10608" y="10007"/>
                  </a:cubicBezTo>
                  <a:cubicBezTo>
                    <a:pt x="10442" y="10141"/>
                    <a:pt x="10175" y="10074"/>
                    <a:pt x="10141" y="10308"/>
                  </a:cubicBezTo>
                  <a:cubicBezTo>
                    <a:pt x="10141" y="10508"/>
                    <a:pt x="10408" y="10474"/>
                    <a:pt x="10542" y="10575"/>
                  </a:cubicBezTo>
                  <a:cubicBezTo>
                    <a:pt x="10975" y="11008"/>
                    <a:pt x="10775" y="11809"/>
                    <a:pt x="10141" y="12142"/>
                  </a:cubicBezTo>
                  <a:cubicBezTo>
                    <a:pt x="10041" y="12176"/>
                    <a:pt x="9941" y="12209"/>
                    <a:pt x="9874" y="12242"/>
                  </a:cubicBezTo>
                  <a:cubicBezTo>
                    <a:pt x="9808" y="12276"/>
                    <a:pt x="9708" y="12342"/>
                    <a:pt x="9874" y="12443"/>
                  </a:cubicBezTo>
                  <a:cubicBezTo>
                    <a:pt x="10508" y="12910"/>
                    <a:pt x="10508" y="13543"/>
                    <a:pt x="9874" y="14010"/>
                  </a:cubicBezTo>
                  <a:lnTo>
                    <a:pt x="9674" y="14144"/>
                  </a:lnTo>
                  <a:cubicBezTo>
                    <a:pt x="9441" y="14277"/>
                    <a:pt x="9174" y="14344"/>
                    <a:pt x="8907" y="14311"/>
                  </a:cubicBezTo>
                  <a:lnTo>
                    <a:pt x="1902" y="14311"/>
                  </a:lnTo>
                  <a:cubicBezTo>
                    <a:pt x="1702" y="14344"/>
                    <a:pt x="1468" y="14277"/>
                    <a:pt x="1302" y="1414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7148177" y="956335"/>
              <a:ext cx="106498" cy="167635"/>
            </a:xfrm>
            <a:custGeom>
              <a:rect b="b" l="l" r="r" t="t"/>
              <a:pathLst>
                <a:path extrusionOk="0" h="7406" w="4705">
                  <a:moveTo>
                    <a:pt x="34" y="3670"/>
                  </a:moveTo>
                  <a:lnTo>
                    <a:pt x="34" y="334"/>
                  </a:lnTo>
                  <a:cubicBezTo>
                    <a:pt x="34" y="101"/>
                    <a:pt x="34" y="1"/>
                    <a:pt x="335" y="1"/>
                  </a:cubicBezTo>
                  <a:cubicBezTo>
                    <a:pt x="1669" y="1"/>
                    <a:pt x="3036" y="1"/>
                    <a:pt x="4371" y="1"/>
                  </a:cubicBezTo>
                  <a:cubicBezTo>
                    <a:pt x="4638" y="1"/>
                    <a:pt x="4704" y="67"/>
                    <a:pt x="4704" y="301"/>
                  </a:cubicBezTo>
                  <a:lnTo>
                    <a:pt x="4704" y="7039"/>
                  </a:lnTo>
                  <a:cubicBezTo>
                    <a:pt x="4704" y="7306"/>
                    <a:pt x="4604" y="7406"/>
                    <a:pt x="4337" y="7406"/>
                  </a:cubicBezTo>
                  <a:lnTo>
                    <a:pt x="401" y="7406"/>
                  </a:lnTo>
                  <a:cubicBezTo>
                    <a:pt x="68" y="7406"/>
                    <a:pt x="1" y="7272"/>
                    <a:pt x="1" y="6972"/>
                  </a:cubicBezTo>
                  <a:cubicBezTo>
                    <a:pt x="34" y="5871"/>
                    <a:pt x="34" y="4771"/>
                    <a:pt x="34" y="36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8041399" y="1838218"/>
              <a:ext cx="119309" cy="113288"/>
            </a:xfrm>
            <a:custGeom>
              <a:rect b="b" l="l" r="r" t="t"/>
              <a:pathLst>
                <a:path extrusionOk="0" h="5005" w="5271">
                  <a:moveTo>
                    <a:pt x="2636" y="1"/>
                  </a:moveTo>
                  <a:lnTo>
                    <a:pt x="1835" y="1635"/>
                  </a:lnTo>
                  <a:lnTo>
                    <a:pt x="0" y="1902"/>
                  </a:lnTo>
                  <a:lnTo>
                    <a:pt x="1335" y="3203"/>
                  </a:lnTo>
                  <a:lnTo>
                    <a:pt x="1001" y="5004"/>
                  </a:lnTo>
                  <a:lnTo>
                    <a:pt x="2636" y="4137"/>
                  </a:lnTo>
                  <a:lnTo>
                    <a:pt x="4270" y="5004"/>
                  </a:lnTo>
                  <a:lnTo>
                    <a:pt x="3937" y="3203"/>
                  </a:lnTo>
                  <a:lnTo>
                    <a:pt x="5271" y="1902"/>
                  </a:lnTo>
                  <a:lnTo>
                    <a:pt x="3436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5143553" y="1632850"/>
              <a:ext cx="118562" cy="112519"/>
            </a:xfrm>
            <a:custGeom>
              <a:rect b="b" l="l" r="r" t="t"/>
              <a:pathLst>
                <a:path extrusionOk="0" h="4971" w="5238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8355505" y="1647201"/>
              <a:ext cx="74016" cy="69489"/>
            </a:xfrm>
            <a:custGeom>
              <a:rect b="b" l="l" r="r" t="t"/>
              <a:pathLst>
                <a:path extrusionOk="0" h="3070" w="3270">
                  <a:moveTo>
                    <a:pt x="1635" y="0"/>
                  </a:moveTo>
                  <a:lnTo>
                    <a:pt x="1134" y="1001"/>
                  </a:lnTo>
                  <a:lnTo>
                    <a:pt x="0" y="1168"/>
                  </a:lnTo>
                  <a:lnTo>
                    <a:pt x="834" y="1969"/>
                  </a:lnTo>
                  <a:lnTo>
                    <a:pt x="634" y="3069"/>
                  </a:lnTo>
                  <a:lnTo>
                    <a:pt x="634" y="3069"/>
                  </a:lnTo>
                  <a:lnTo>
                    <a:pt x="1635" y="2536"/>
                  </a:lnTo>
                  <a:lnTo>
                    <a:pt x="2635" y="3069"/>
                  </a:lnTo>
                  <a:lnTo>
                    <a:pt x="2635" y="3069"/>
                  </a:lnTo>
                  <a:lnTo>
                    <a:pt x="2435" y="1969"/>
                  </a:lnTo>
                  <a:lnTo>
                    <a:pt x="3269" y="1168"/>
                  </a:lnTo>
                  <a:lnTo>
                    <a:pt x="2135" y="100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576198" y="1454667"/>
              <a:ext cx="74016" cy="70236"/>
            </a:xfrm>
            <a:custGeom>
              <a:rect b="b" l="l" r="r" t="t"/>
              <a:pathLst>
                <a:path extrusionOk="0" h="3103" w="327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8258084" y="1450887"/>
              <a:ext cx="45338" cy="43052"/>
            </a:xfrm>
            <a:custGeom>
              <a:rect b="b" l="l" r="r" t="t"/>
              <a:pathLst>
                <a:path extrusionOk="0" h="1902" w="2003">
                  <a:moveTo>
                    <a:pt x="1002" y="1"/>
                  </a:moveTo>
                  <a:lnTo>
                    <a:pt x="701" y="634"/>
                  </a:lnTo>
                  <a:lnTo>
                    <a:pt x="1" y="734"/>
                  </a:lnTo>
                  <a:lnTo>
                    <a:pt x="501" y="1235"/>
                  </a:lnTo>
                  <a:lnTo>
                    <a:pt x="368" y="1902"/>
                  </a:lnTo>
                  <a:lnTo>
                    <a:pt x="1002" y="1602"/>
                  </a:lnTo>
                  <a:lnTo>
                    <a:pt x="1635" y="1902"/>
                  </a:lnTo>
                  <a:lnTo>
                    <a:pt x="1502" y="1235"/>
                  </a:lnTo>
                  <a:lnTo>
                    <a:pt x="2002" y="734"/>
                  </a:lnTo>
                  <a:lnTo>
                    <a:pt x="1302" y="634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5357997" y="1043163"/>
              <a:ext cx="45315" cy="43821"/>
            </a:xfrm>
            <a:custGeom>
              <a:rect b="b" l="l" r="r" t="t"/>
              <a:pathLst>
                <a:path extrusionOk="0" h="1936" w="2002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536276" y="2399226"/>
              <a:ext cx="783760" cy="1294903"/>
            </a:xfrm>
            <a:custGeom>
              <a:rect b="b" l="l" r="r" t="t"/>
              <a:pathLst>
                <a:path extrusionOk="0" h="57208" w="34626">
                  <a:moveTo>
                    <a:pt x="31456" y="2769"/>
                  </a:moveTo>
                  <a:lnTo>
                    <a:pt x="31490" y="17646"/>
                  </a:lnTo>
                  <a:lnTo>
                    <a:pt x="3169" y="17646"/>
                  </a:lnTo>
                  <a:lnTo>
                    <a:pt x="3169" y="2769"/>
                  </a:lnTo>
                  <a:close/>
                  <a:moveTo>
                    <a:pt x="31456" y="21215"/>
                  </a:moveTo>
                  <a:lnTo>
                    <a:pt x="31490" y="36093"/>
                  </a:lnTo>
                  <a:lnTo>
                    <a:pt x="3169" y="36093"/>
                  </a:lnTo>
                  <a:lnTo>
                    <a:pt x="3169" y="21215"/>
                  </a:lnTo>
                  <a:close/>
                  <a:moveTo>
                    <a:pt x="1" y="0"/>
                  </a:moveTo>
                  <a:lnTo>
                    <a:pt x="1" y="57208"/>
                  </a:lnTo>
                  <a:lnTo>
                    <a:pt x="34625" y="57208"/>
                  </a:lnTo>
                  <a:lnTo>
                    <a:pt x="346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8320013" y="2398456"/>
              <a:ext cx="312612" cy="1295673"/>
            </a:xfrm>
            <a:custGeom>
              <a:rect b="b" l="l" r="r" t="t"/>
              <a:pathLst>
                <a:path extrusionOk="0" h="57242" w="13811">
                  <a:moveTo>
                    <a:pt x="0" y="1"/>
                  </a:moveTo>
                  <a:lnTo>
                    <a:pt x="0" y="57242"/>
                  </a:lnTo>
                  <a:lnTo>
                    <a:pt x="13810" y="57242"/>
                  </a:lnTo>
                  <a:lnTo>
                    <a:pt x="138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7608007" y="2461133"/>
              <a:ext cx="151790" cy="337533"/>
            </a:xfrm>
            <a:custGeom>
              <a:rect b="b" l="l" r="r" t="t"/>
              <a:pathLst>
                <a:path extrusionOk="0" h="14912" w="6706">
                  <a:moveTo>
                    <a:pt x="0" y="1"/>
                  </a:moveTo>
                  <a:lnTo>
                    <a:pt x="0" y="14911"/>
                  </a:lnTo>
                  <a:lnTo>
                    <a:pt x="6705" y="14911"/>
                  </a:lnTo>
                  <a:lnTo>
                    <a:pt x="6705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607260" y="3287152"/>
              <a:ext cx="646320" cy="330720"/>
            </a:xfrm>
            <a:custGeom>
              <a:rect b="b" l="l" r="r" t="t"/>
              <a:pathLst>
                <a:path extrusionOk="0" h="14611" w="28554">
                  <a:moveTo>
                    <a:pt x="28120" y="401"/>
                  </a:moveTo>
                  <a:lnTo>
                    <a:pt x="28120" y="14210"/>
                  </a:lnTo>
                  <a:lnTo>
                    <a:pt x="400" y="14210"/>
                  </a:lnTo>
                  <a:lnTo>
                    <a:pt x="400" y="401"/>
                  </a:lnTo>
                  <a:close/>
                  <a:moveTo>
                    <a:pt x="0" y="0"/>
                  </a:moveTo>
                  <a:lnTo>
                    <a:pt x="0" y="14611"/>
                  </a:lnTo>
                  <a:lnTo>
                    <a:pt x="28554" y="14611"/>
                  </a:lnTo>
                  <a:lnTo>
                    <a:pt x="285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839812" y="3382287"/>
              <a:ext cx="126869" cy="63446"/>
            </a:xfrm>
            <a:custGeom>
              <a:rect b="b" l="l" r="r" t="t"/>
              <a:pathLst>
                <a:path extrusionOk="0" h="2803" w="5605">
                  <a:moveTo>
                    <a:pt x="0" y="0"/>
                  </a:moveTo>
                  <a:lnTo>
                    <a:pt x="0" y="2802"/>
                  </a:lnTo>
                  <a:lnTo>
                    <a:pt x="5604" y="2802"/>
                  </a:lnTo>
                  <a:lnTo>
                    <a:pt x="56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873017" y="3382287"/>
              <a:ext cx="135946" cy="63446"/>
            </a:xfrm>
            <a:custGeom>
              <a:rect b="b" l="l" r="r" t="t"/>
              <a:pathLst>
                <a:path extrusionOk="0" h="2803" w="6006">
                  <a:moveTo>
                    <a:pt x="5571" y="401"/>
                  </a:moveTo>
                  <a:lnTo>
                    <a:pt x="5571" y="2402"/>
                  </a:lnTo>
                  <a:lnTo>
                    <a:pt x="401" y="2402"/>
                  </a:lnTo>
                  <a:lnTo>
                    <a:pt x="401" y="401"/>
                  </a:lnTo>
                  <a:close/>
                  <a:moveTo>
                    <a:pt x="1" y="0"/>
                  </a:moveTo>
                  <a:lnTo>
                    <a:pt x="1" y="2802"/>
                  </a:lnTo>
                  <a:lnTo>
                    <a:pt x="6005" y="2802"/>
                  </a:lnTo>
                  <a:lnTo>
                    <a:pt x="6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7608007" y="2879428"/>
              <a:ext cx="151790" cy="336764"/>
            </a:xfrm>
            <a:custGeom>
              <a:rect b="b" l="l" r="r" t="t"/>
              <a:pathLst>
                <a:path extrusionOk="0" h="14878" w="6706">
                  <a:moveTo>
                    <a:pt x="0" y="0"/>
                  </a:moveTo>
                  <a:lnTo>
                    <a:pt x="0" y="14878"/>
                  </a:lnTo>
                  <a:lnTo>
                    <a:pt x="6705" y="14878"/>
                  </a:lnTo>
                  <a:lnTo>
                    <a:pt x="67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586022" y="4039924"/>
              <a:ext cx="2206980" cy="348851"/>
            </a:xfrm>
            <a:custGeom>
              <a:rect b="b" l="l" r="r" t="t"/>
              <a:pathLst>
                <a:path extrusionOk="0" h="15412" w="97503">
                  <a:moveTo>
                    <a:pt x="48735" y="0"/>
                  </a:moveTo>
                  <a:cubicBezTo>
                    <a:pt x="21816" y="0"/>
                    <a:pt x="0" y="3436"/>
                    <a:pt x="0" y="7706"/>
                  </a:cubicBezTo>
                  <a:cubicBezTo>
                    <a:pt x="0" y="11942"/>
                    <a:pt x="21816" y="15411"/>
                    <a:pt x="48735" y="15411"/>
                  </a:cubicBezTo>
                  <a:cubicBezTo>
                    <a:pt x="75654" y="15411"/>
                    <a:pt x="97503" y="11942"/>
                    <a:pt x="97503" y="7706"/>
                  </a:cubicBezTo>
                  <a:cubicBezTo>
                    <a:pt x="97503" y="3436"/>
                    <a:pt x="75654" y="0"/>
                    <a:pt x="48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4587094" y="4135806"/>
              <a:ext cx="2062026" cy="325446"/>
            </a:xfrm>
            <a:custGeom>
              <a:rect b="b" l="l" r="r" t="t"/>
              <a:pathLst>
                <a:path extrusionOk="0" h="14378" w="91099">
                  <a:moveTo>
                    <a:pt x="45533" y="1"/>
                  </a:moveTo>
                  <a:cubicBezTo>
                    <a:pt x="20382" y="1"/>
                    <a:pt x="1" y="3203"/>
                    <a:pt x="1" y="7206"/>
                  </a:cubicBezTo>
                  <a:cubicBezTo>
                    <a:pt x="1" y="11175"/>
                    <a:pt x="20382" y="14378"/>
                    <a:pt x="45533" y="14378"/>
                  </a:cubicBezTo>
                  <a:cubicBezTo>
                    <a:pt x="70718" y="14378"/>
                    <a:pt x="91099" y="11175"/>
                    <a:pt x="91099" y="7206"/>
                  </a:cubicBezTo>
                  <a:cubicBezTo>
                    <a:pt x="91099" y="3203"/>
                    <a:pt x="70718" y="1"/>
                    <a:pt x="455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6874112" y="4135806"/>
              <a:ext cx="2062026" cy="325446"/>
            </a:xfrm>
            <a:custGeom>
              <a:rect b="b" l="l" r="r" t="t"/>
              <a:pathLst>
                <a:path extrusionOk="0" h="14378" w="91099">
                  <a:moveTo>
                    <a:pt x="45566" y="1"/>
                  </a:moveTo>
                  <a:cubicBezTo>
                    <a:pt x="20382" y="1"/>
                    <a:pt x="0" y="3203"/>
                    <a:pt x="0" y="7206"/>
                  </a:cubicBezTo>
                  <a:cubicBezTo>
                    <a:pt x="0" y="11175"/>
                    <a:pt x="20382" y="14378"/>
                    <a:pt x="45566" y="14378"/>
                  </a:cubicBezTo>
                  <a:cubicBezTo>
                    <a:pt x="70717" y="14378"/>
                    <a:pt x="91099" y="11175"/>
                    <a:pt x="91099" y="7206"/>
                  </a:cubicBezTo>
                  <a:cubicBezTo>
                    <a:pt x="91099" y="3203"/>
                    <a:pt x="70717" y="1"/>
                    <a:pt x="45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571997" y="3689579"/>
              <a:ext cx="4379239" cy="9846"/>
            </a:xfrm>
            <a:custGeom>
              <a:rect b="b" l="l" r="r" t="t"/>
              <a:pathLst>
                <a:path extrusionOk="0" h="435" w="193472">
                  <a:moveTo>
                    <a:pt x="96736" y="1"/>
                  </a:moveTo>
                  <a:lnTo>
                    <a:pt x="48368" y="67"/>
                  </a:lnTo>
                  <a:lnTo>
                    <a:pt x="24184" y="101"/>
                  </a:lnTo>
                  <a:lnTo>
                    <a:pt x="0" y="234"/>
                  </a:lnTo>
                  <a:lnTo>
                    <a:pt x="24184" y="334"/>
                  </a:lnTo>
                  <a:lnTo>
                    <a:pt x="48368" y="368"/>
                  </a:lnTo>
                  <a:lnTo>
                    <a:pt x="96736" y="434"/>
                  </a:lnTo>
                  <a:lnTo>
                    <a:pt x="145104" y="368"/>
                  </a:lnTo>
                  <a:lnTo>
                    <a:pt x="169288" y="334"/>
                  </a:lnTo>
                  <a:lnTo>
                    <a:pt x="193472" y="234"/>
                  </a:lnTo>
                  <a:lnTo>
                    <a:pt x="169288" y="101"/>
                  </a:lnTo>
                  <a:lnTo>
                    <a:pt x="145104" y="67"/>
                  </a:lnTo>
                  <a:lnTo>
                    <a:pt x="96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025110" y="2415071"/>
              <a:ext cx="343577" cy="371531"/>
            </a:xfrm>
            <a:custGeom>
              <a:rect b="b" l="l" r="r" t="t"/>
              <a:pathLst>
                <a:path extrusionOk="0" h="16414" w="15179">
                  <a:moveTo>
                    <a:pt x="9841" y="1"/>
                  </a:moveTo>
                  <a:lnTo>
                    <a:pt x="201" y="3637"/>
                  </a:lnTo>
                  <a:cubicBezTo>
                    <a:pt x="201" y="3637"/>
                    <a:pt x="1" y="6772"/>
                    <a:pt x="101" y="8373"/>
                  </a:cubicBezTo>
                  <a:cubicBezTo>
                    <a:pt x="165" y="9925"/>
                    <a:pt x="1859" y="14860"/>
                    <a:pt x="3148" y="14860"/>
                  </a:cubicBezTo>
                  <a:cubicBezTo>
                    <a:pt x="3189" y="14860"/>
                    <a:pt x="3230" y="14855"/>
                    <a:pt x="3270" y="14845"/>
                  </a:cubicBezTo>
                  <a:cubicBezTo>
                    <a:pt x="4604" y="14478"/>
                    <a:pt x="3270" y="10842"/>
                    <a:pt x="3170" y="9874"/>
                  </a:cubicBezTo>
                  <a:cubicBezTo>
                    <a:pt x="3079" y="9216"/>
                    <a:pt x="3143" y="8913"/>
                    <a:pt x="3319" y="8913"/>
                  </a:cubicBezTo>
                  <a:cubicBezTo>
                    <a:pt x="3402" y="8913"/>
                    <a:pt x="3509" y="8979"/>
                    <a:pt x="3637" y="9107"/>
                  </a:cubicBezTo>
                  <a:cubicBezTo>
                    <a:pt x="3904" y="9374"/>
                    <a:pt x="4904" y="11609"/>
                    <a:pt x="5138" y="12310"/>
                  </a:cubicBezTo>
                  <a:cubicBezTo>
                    <a:pt x="5698" y="13890"/>
                    <a:pt x="5120" y="16414"/>
                    <a:pt x="6292" y="16414"/>
                  </a:cubicBezTo>
                  <a:cubicBezTo>
                    <a:pt x="6307" y="16414"/>
                    <a:pt x="6323" y="16413"/>
                    <a:pt x="6339" y="16412"/>
                  </a:cubicBezTo>
                  <a:cubicBezTo>
                    <a:pt x="7473" y="16379"/>
                    <a:pt x="7706" y="14578"/>
                    <a:pt x="7706" y="14578"/>
                  </a:cubicBezTo>
                  <a:cubicBezTo>
                    <a:pt x="7706" y="14578"/>
                    <a:pt x="8041" y="16362"/>
                    <a:pt x="8991" y="16362"/>
                  </a:cubicBezTo>
                  <a:cubicBezTo>
                    <a:pt x="9080" y="16362"/>
                    <a:pt x="9174" y="16347"/>
                    <a:pt x="9274" y="16312"/>
                  </a:cubicBezTo>
                  <a:cubicBezTo>
                    <a:pt x="10475" y="15946"/>
                    <a:pt x="10342" y="13912"/>
                    <a:pt x="10341" y="13911"/>
                  </a:cubicBezTo>
                  <a:lnTo>
                    <a:pt x="10341" y="13911"/>
                  </a:lnTo>
                  <a:cubicBezTo>
                    <a:pt x="10342" y="13911"/>
                    <a:pt x="10527" y="15313"/>
                    <a:pt x="11392" y="15313"/>
                  </a:cubicBezTo>
                  <a:cubicBezTo>
                    <a:pt x="11499" y="15313"/>
                    <a:pt x="11615" y="15292"/>
                    <a:pt x="11742" y="15245"/>
                  </a:cubicBezTo>
                  <a:cubicBezTo>
                    <a:pt x="12910" y="14778"/>
                    <a:pt x="13110" y="13010"/>
                    <a:pt x="13110" y="13010"/>
                  </a:cubicBezTo>
                  <a:cubicBezTo>
                    <a:pt x="13110" y="13010"/>
                    <a:pt x="13241" y="13163"/>
                    <a:pt x="13484" y="13163"/>
                  </a:cubicBezTo>
                  <a:cubicBezTo>
                    <a:pt x="13666" y="13163"/>
                    <a:pt x="13911" y="13077"/>
                    <a:pt x="14211" y="12777"/>
                  </a:cubicBezTo>
                  <a:cubicBezTo>
                    <a:pt x="15178" y="11776"/>
                    <a:pt x="14745" y="8807"/>
                    <a:pt x="14178" y="7306"/>
                  </a:cubicBezTo>
                  <a:cubicBezTo>
                    <a:pt x="13577" y="5805"/>
                    <a:pt x="10341" y="768"/>
                    <a:pt x="9841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166533" y="2608464"/>
              <a:ext cx="48122" cy="137078"/>
            </a:xfrm>
            <a:custGeom>
              <a:rect b="b" l="l" r="r" t="t"/>
              <a:pathLst>
                <a:path extrusionOk="0" h="6056" w="2126">
                  <a:moveTo>
                    <a:pt x="54" y="1"/>
                  </a:moveTo>
                  <a:cubicBezTo>
                    <a:pt x="26" y="1"/>
                    <a:pt x="1" y="40"/>
                    <a:pt x="24" y="63"/>
                  </a:cubicBezTo>
                  <a:cubicBezTo>
                    <a:pt x="1225" y="2264"/>
                    <a:pt x="1592" y="3399"/>
                    <a:pt x="1425" y="5967"/>
                  </a:cubicBezTo>
                  <a:cubicBezTo>
                    <a:pt x="1425" y="6021"/>
                    <a:pt x="1454" y="6055"/>
                    <a:pt x="1485" y="6055"/>
                  </a:cubicBezTo>
                  <a:cubicBezTo>
                    <a:pt x="1513" y="6055"/>
                    <a:pt x="1543" y="6029"/>
                    <a:pt x="1558" y="5967"/>
                  </a:cubicBezTo>
                  <a:cubicBezTo>
                    <a:pt x="2125" y="3432"/>
                    <a:pt x="1458" y="2064"/>
                    <a:pt x="91" y="30"/>
                  </a:cubicBezTo>
                  <a:cubicBezTo>
                    <a:pt x="80" y="9"/>
                    <a:pt x="6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223687" y="2589179"/>
              <a:ext cx="44568" cy="145158"/>
            </a:xfrm>
            <a:custGeom>
              <a:rect b="b" l="l" r="r" t="t"/>
              <a:pathLst>
                <a:path extrusionOk="0" h="6413" w="1969">
                  <a:moveTo>
                    <a:pt x="39" y="0"/>
                  </a:moveTo>
                  <a:cubicBezTo>
                    <a:pt x="17" y="0"/>
                    <a:pt x="1" y="24"/>
                    <a:pt x="1" y="48"/>
                  </a:cubicBezTo>
                  <a:cubicBezTo>
                    <a:pt x="1101" y="2449"/>
                    <a:pt x="1468" y="3684"/>
                    <a:pt x="1535" y="6352"/>
                  </a:cubicBezTo>
                  <a:cubicBezTo>
                    <a:pt x="1535" y="6394"/>
                    <a:pt x="1559" y="6413"/>
                    <a:pt x="1586" y="6413"/>
                  </a:cubicBezTo>
                  <a:cubicBezTo>
                    <a:pt x="1623" y="6413"/>
                    <a:pt x="1669" y="6377"/>
                    <a:pt x="1669" y="6319"/>
                  </a:cubicBezTo>
                  <a:cubicBezTo>
                    <a:pt x="1969" y="3650"/>
                    <a:pt x="1302" y="2283"/>
                    <a:pt x="67" y="14"/>
                  </a:cubicBezTo>
                  <a:cubicBezTo>
                    <a:pt x="58" y="4"/>
                    <a:pt x="48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276019" y="2568468"/>
              <a:ext cx="49616" cy="143280"/>
            </a:xfrm>
            <a:custGeom>
              <a:rect b="b" l="l" r="r" t="t"/>
              <a:pathLst>
                <a:path extrusionOk="0" h="6330" w="2192">
                  <a:moveTo>
                    <a:pt x="54" y="0"/>
                  </a:moveTo>
                  <a:cubicBezTo>
                    <a:pt x="25" y="0"/>
                    <a:pt x="1" y="39"/>
                    <a:pt x="24" y="62"/>
                  </a:cubicBezTo>
                  <a:cubicBezTo>
                    <a:pt x="1391" y="2264"/>
                    <a:pt x="1758" y="3631"/>
                    <a:pt x="1992" y="6233"/>
                  </a:cubicBezTo>
                  <a:cubicBezTo>
                    <a:pt x="2008" y="6296"/>
                    <a:pt x="2023" y="6329"/>
                    <a:pt x="2039" y="6329"/>
                  </a:cubicBezTo>
                  <a:cubicBezTo>
                    <a:pt x="2057" y="6329"/>
                    <a:pt x="2074" y="6288"/>
                    <a:pt x="2092" y="6200"/>
                  </a:cubicBezTo>
                  <a:cubicBezTo>
                    <a:pt x="2192" y="3831"/>
                    <a:pt x="1725" y="2097"/>
                    <a:pt x="90" y="29"/>
                  </a:cubicBezTo>
                  <a:cubicBezTo>
                    <a:pt x="80" y="8"/>
                    <a:pt x="6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6831988" y="1713272"/>
              <a:ext cx="434796" cy="821356"/>
            </a:xfrm>
            <a:custGeom>
              <a:rect b="b" l="l" r="r" t="t"/>
              <a:pathLst>
                <a:path extrusionOk="0" h="36287" w="19209">
                  <a:moveTo>
                    <a:pt x="1019" y="1"/>
                  </a:moveTo>
                  <a:cubicBezTo>
                    <a:pt x="328" y="1"/>
                    <a:pt x="0" y="1272"/>
                    <a:pt x="560" y="4320"/>
                  </a:cubicBezTo>
                  <a:cubicBezTo>
                    <a:pt x="2095" y="12426"/>
                    <a:pt x="8633" y="34241"/>
                    <a:pt x="9000" y="36009"/>
                  </a:cubicBezTo>
                  <a:cubicBezTo>
                    <a:pt x="9042" y="36201"/>
                    <a:pt x="9275" y="36287"/>
                    <a:pt x="9643" y="36287"/>
                  </a:cubicBezTo>
                  <a:cubicBezTo>
                    <a:pt x="11897" y="36287"/>
                    <a:pt x="19209" y="33074"/>
                    <a:pt x="18607" y="31439"/>
                  </a:cubicBezTo>
                  <a:cubicBezTo>
                    <a:pt x="17539" y="28637"/>
                    <a:pt x="8733" y="8890"/>
                    <a:pt x="2228" y="851"/>
                  </a:cubicBezTo>
                  <a:cubicBezTo>
                    <a:pt x="1780" y="304"/>
                    <a:pt x="1356" y="1"/>
                    <a:pt x="101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6829747" y="1706278"/>
              <a:ext cx="440024" cy="786589"/>
            </a:xfrm>
            <a:custGeom>
              <a:rect b="b" l="l" r="r" t="t"/>
              <a:pathLst>
                <a:path extrusionOk="0" h="34751" w="19440">
                  <a:moveTo>
                    <a:pt x="1097" y="1"/>
                  </a:moveTo>
                  <a:cubicBezTo>
                    <a:pt x="43" y="1"/>
                    <a:pt x="0" y="2657"/>
                    <a:pt x="559" y="6664"/>
                  </a:cubicBezTo>
                  <a:cubicBezTo>
                    <a:pt x="1627" y="14102"/>
                    <a:pt x="8031" y="34751"/>
                    <a:pt x="8031" y="34751"/>
                  </a:cubicBezTo>
                  <a:lnTo>
                    <a:pt x="15637" y="31882"/>
                  </a:lnTo>
                  <a:lnTo>
                    <a:pt x="19439" y="30414"/>
                  </a:lnTo>
                  <a:cubicBezTo>
                    <a:pt x="19439" y="30414"/>
                    <a:pt x="8598" y="9799"/>
                    <a:pt x="4062" y="2961"/>
                  </a:cubicBezTo>
                  <a:cubicBezTo>
                    <a:pt x="3695" y="2427"/>
                    <a:pt x="3361" y="1994"/>
                    <a:pt x="3061" y="1593"/>
                  </a:cubicBezTo>
                  <a:cubicBezTo>
                    <a:pt x="2196" y="497"/>
                    <a:pt x="1552" y="1"/>
                    <a:pt x="1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181405" y="2310135"/>
              <a:ext cx="6066" cy="36261"/>
            </a:xfrm>
            <a:custGeom>
              <a:rect b="b" l="l" r="r" t="t"/>
              <a:pathLst>
                <a:path extrusionOk="0" h="1602" w="268">
                  <a:moveTo>
                    <a:pt x="134" y="0"/>
                  </a:moveTo>
                  <a:cubicBezTo>
                    <a:pt x="1" y="534"/>
                    <a:pt x="1" y="1067"/>
                    <a:pt x="134" y="1601"/>
                  </a:cubicBezTo>
                  <a:cubicBezTo>
                    <a:pt x="268" y="1067"/>
                    <a:pt x="268" y="534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870332" y="1720448"/>
              <a:ext cx="4550" cy="37008"/>
            </a:xfrm>
            <a:custGeom>
              <a:rect b="b" l="l" r="r" t="t"/>
              <a:pathLst>
                <a:path extrusionOk="0" h="1635" w="201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101"/>
                    <a:pt x="34" y="1368"/>
                    <a:pt x="101" y="1635"/>
                  </a:cubicBezTo>
                  <a:cubicBezTo>
                    <a:pt x="167" y="1368"/>
                    <a:pt x="201" y="1101"/>
                    <a:pt x="201" y="801"/>
                  </a:cubicBezTo>
                  <a:cubicBezTo>
                    <a:pt x="201" y="534"/>
                    <a:pt x="1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7064382" y="2250673"/>
              <a:ext cx="37008" cy="5116"/>
            </a:xfrm>
            <a:custGeom>
              <a:rect b="b" l="l" r="r" t="t"/>
              <a:pathLst>
                <a:path extrusionOk="0" h="226" w="1635">
                  <a:moveTo>
                    <a:pt x="818" y="0"/>
                  </a:moveTo>
                  <a:cubicBezTo>
                    <a:pt x="542" y="0"/>
                    <a:pt x="267" y="42"/>
                    <a:pt x="0" y="125"/>
                  </a:cubicBezTo>
                  <a:cubicBezTo>
                    <a:pt x="267" y="192"/>
                    <a:pt x="542" y="225"/>
                    <a:pt x="818" y="225"/>
                  </a:cubicBezTo>
                  <a:cubicBezTo>
                    <a:pt x="1093" y="225"/>
                    <a:pt x="1368" y="192"/>
                    <a:pt x="1635" y="125"/>
                  </a:cubicBezTo>
                  <a:cubicBezTo>
                    <a:pt x="1368" y="42"/>
                    <a:pt x="1093" y="0"/>
                    <a:pt x="8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6975290" y="2017917"/>
              <a:ext cx="37008" cy="4550"/>
            </a:xfrm>
            <a:custGeom>
              <a:rect b="b" l="l" r="r" t="t"/>
              <a:pathLst>
                <a:path extrusionOk="0" h="201" w="1635">
                  <a:moveTo>
                    <a:pt x="817" y="1"/>
                  </a:moveTo>
                  <a:cubicBezTo>
                    <a:pt x="542" y="1"/>
                    <a:pt x="267" y="34"/>
                    <a:pt x="0" y="101"/>
                  </a:cubicBezTo>
                  <a:cubicBezTo>
                    <a:pt x="267" y="168"/>
                    <a:pt x="534" y="201"/>
                    <a:pt x="834" y="201"/>
                  </a:cubicBezTo>
                  <a:cubicBezTo>
                    <a:pt x="1101" y="201"/>
                    <a:pt x="1368" y="168"/>
                    <a:pt x="1635" y="101"/>
                  </a:cubicBezTo>
                  <a:cubicBezTo>
                    <a:pt x="1368" y="34"/>
                    <a:pt x="1093" y="1"/>
                    <a:pt x="8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7087786" y="2128149"/>
              <a:ext cx="26438" cy="25713"/>
            </a:xfrm>
            <a:custGeom>
              <a:rect b="b" l="l" r="r" t="t"/>
              <a:pathLst>
                <a:path extrusionOk="0" h="1136" w="1168">
                  <a:moveTo>
                    <a:pt x="0" y="1"/>
                  </a:moveTo>
                  <a:cubicBezTo>
                    <a:pt x="134" y="234"/>
                    <a:pt x="334" y="435"/>
                    <a:pt x="501" y="635"/>
                  </a:cubicBezTo>
                  <a:cubicBezTo>
                    <a:pt x="701" y="835"/>
                    <a:pt x="934" y="1002"/>
                    <a:pt x="1168" y="1135"/>
                  </a:cubicBezTo>
                  <a:cubicBezTo>
                    <a:pt x="868" y="668"/>
                    <a:pt x="501" y="268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6907340" y="1841998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0" y="1"/>
                  </a:moveTo>
                  <a:lnTo>
                    <a:pt x="0" y="1"/>
                  </a:lnTo>
                  <a:cubicBezTo>
                    <a:pt x="133" y="234"/>
                    <a:pt x="300" y="434"/>
                    <a:pt x="500" y="634"/>
                  </a:cubicBezTo>
                  <a:cubicBezTo>
                    <a:pt x="701" y="835"/>
                    <a:pt x="901" y="1001"/>
                    <a:pt x="1134" y="1135"/>
                  </a:cubicBezTo>
                  <a:cubicBezTo>
                    <a:pt x="1001" y="901"/>
                    <a:pt x="834" y="668"/>
                    <a:pt x="634" y="501"/>
                  </a:cubicBezTo>
                  <a:cubicBezTo>
                    <a:pt x="467" y="301"/>
                    <a:pt x="234" y="134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6961687" y="2313145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cubicBezTo>
                    <a:pt x="268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35" y="501"/>
                  </a:cubicBezTo>
                  <a:cubicBezTo>
                    <a:pt x="434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6967730" y="2146280"/>
              <a:ext cx="26460" cy="25691"/>
            </a:xfrm>
            <a:custGeom>
              <a:rect b="b" l="l" r="r" t="t"/>
              <a:pathLst>
                <a:path extrusionOk="0" h="1135" w="1169">
                  <a:moveTo>
                    <a:pt x="1168" y="1"/>
                  </a:moveTo>
                  <a:cubicBezTo>
                    <a:pt x="668" y="267"/>
                    <a:pt x="267" y="668"/>
                    <a:pt x="1" y="1135"/>
                  </a:cubicBezTo>
                  <a:cubicBezTo>
                    <a:pt x="234" y="1001"/>
                    <a:pt x="468" y="834"/>
                    <a:pt x="668" y="634"/>
                  </a:cubicBezTo>
                  <a:cubicBezTo>
                    <a:pt x="835" y="468"/>
                    <a:pt x="1001" y="234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081743" y="2401490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135" y="0"/>
                  </a:moveTo>
                  <a:cubicBezTo>
                    <a:pt x="901" y="134"/>
                    <a:pt x="668" y="300"/>
                    <a:pt x="501" y="467"/>
                  </a:cubicBezTo>
                  <a:cubicBezTo>
                    <a:pt x="301" y="667"/>
                    <a:pt x="134" y="901"/>
                    <a:pt x="1" y="1134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6894483" y="1932606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001253" y="2352191"/>
              <a:ext cx="238165" cy="91808"/>
            </a:xfrm>
            <a:custGeom>
              <a:rect b="b" l="l" r="r" t="t"/>
              <a:pathLst>
                <a:path extrusionOk="0" h="4056" w="10522">
                  <a:moveTo>
                    <a:pt x="10481" y="1"/>
                  </a:moveTo>
                  <a:cubicBezTo>
                    <a:pt x="10475" y="1"/>
                    <a:pt x="10468" y="3"/>
                    <a:pt x="10461" y="10"/>
                  </a:cubicBezTo>
                  <a:cubicBezTo>
                    <a:pt x="9594" y="344"/>
                    <a:pt x="4557" y="1878"/>
                    <a:pt x="54" y="3980"/>
                  </a:cubicBezTo>
                  <a:cubicBezTo>
                    <a:pt x="0" y="4007"/>
                    <a:pt x="12" y="4055"/>
                    <a:pt x="36" y="4055"/>
                  </a:cubicBezTo>
                  <a:cubicBezTo>
                    <a:pt x="41" y="4055"/>
                    <a:pt x="48" y="4053"/>
                    <a:pt x="54" y="4046"/>
                  </a:cubicBezTo>
                  <a:cubicBezTo>
                    <a:pt x="4057" y="2745"/>
                    <a:pt x="9628" y="344"/>
                    <a:pt x="10495" y="43"/>
                  </a:cubicBezTo>
                  <a:cubicBezTo>
                    <a:pt x="10522" y="43"/>
                    <a:pt x="10506" y="1"/>
                    <a:pt x="104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6830313" y="1706844"/>
              <a:ext cx="336017" cy="786023"/>
            </a:xfrm>
            <a:custGeom>
              <a:rect b="b" l="l" r="r" t="t"/>
              <a:pathLst>
                <a:path extrusionOk="0" h="34726" w="14845">
                  <a:moveTo>
                    <a:pt x="901" y="1"/>
                  </a:moveTo>
                  <a:cubicBezTo>
                    <a:pt x="1" y="301"/>
                    <a:pt x="1" y="2903"/>
                    <a:pt x="534" y="6639"/>
                  </a:cubicBezTo>
                  <a:cubicBezTo>
                    <a:pt x="1602" y="14077"/>
                    <a:pt x="8006" y="34726"/>
                    <a:pt x="8006" y="34726"/>
                  </a:cubicBezTo>
                  <a:lnTo>
                    <a:pt x="14845" y="3212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6720081" y="3724324"/>
              <a:ext cx="598017" cy="552136"/>
            </a:xfrm>
            <a:custGeom>
              <a:rect b="b" l="l" r="r" t="t"/>
              <a:pathLst>
                <a:path extrusionOk="0" h="24393" w="26420">
                  <a:moveTo>
                    <a:pt x="0" y="0"/>
                  </a:moveTo>
                  <a:lnTo>
                    <a:pt x="0" y="15411"/>
                  </a:lnTo>
                  <a:cubicBezTo>
                    <a:pt x="0" y="18347"/>
                    <a:pt x="0" y="20915"/>
                    <a:pt x="167" y="22249"/>
                  </a:cubicBezTo>
                  <a:cubicBezTo>
                    <a:pt x="134" y="22249"/>
                    <a:pt x="134" y="22283"/>
                    <a:pt x="167" y="22283"/>
                  </a:cubicBezTo>
                  <a:cubicBezTo>
                    <a:pt x="167" y="22583"/>
                    <a:pt x="234" y="22917"/>
                    <a:pt x="367" y="23183"/>
                  </a:cubicBezTo>
                  <a:cubicBezTo>
                    <a:pt x="1129" y="23711"/>
                    <a:pt x="19361" y="24392"/>
                    <a:pt x="24354" y="24392"/>
                  </a:cubicBezTo>
                  <a:cubicBezTo>
                    <a:pt x="25046" y="24392"/>
                    <a:pt x="25484" y="24379"/>
                    <a:pt x="25585" y="24351"/>
                  </a:cubicBezTo>
                  <a:cubicBezTo>
                    <a:pt x="26419" y="24084"/>
                    <a:pt x="25752" y="21716"/>
                    <a:pt x="24885" y="20948"/>
                  </a:cubicBezTo>
                  <a:cubicBezTo>
                    <a:pt x="23984" y="20215"/>
                    <a:pt x="15111" y="15878"/>
                    <a:pt x="15111" y="15878"/>
                  </a:cubicBezTo>
                  <a:lnTo>
                    <a:pt x="14978" y="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6720081" y="4001422"/>
              <a:ext cx="598017" cy="275038"/>
            </a:xfrm>
            <a:custGeom>
              <a:rect b="b" l="l" r="r" t="t"/>
              <a:pathLst>
                <a:path extrusionOk="0" h="12151" w="26420">
                  <a:moveTo>
                    <a:pt x="0" y="0"/>
                  </a:moveTo>
                  <a:lnTo>
                    <a:pt x="0" y="3169"/>
                  </a:lnTo>
                  <a:cubicBezTo>
                    <a:pt x="0" y="6105"/>
                    <a:pt x="0" y="8673"/>
                    <a:pt x="167" y="10007"/>
                  </a:cubicBezTo>
                  <a:cubicBezTo>
                    <a:pt x="167" y="10007"/>
                    <a:pt x="167" y="10041"/>
                    <a:pt x="167" y="10041"/>
                  </a:cubicBezTo>
                  <a:cubicBezTo>
                    <a:pt x="201" y="10341"/>
                    <a:pt x="267" y="10641"/>
                    <a:pt x="367" y="10941"/>
                  </a:cubicBezTo>
                  <a:cubicBezTo>
                    <a:pt x="1129" y="11469"/>
                    <a:pt x="19361" y="12150"/>
                    <a:pt x="24354" y="12150"/>
                  </a:cubicBezTo>
                  <a:cubicBezTo>
                    <a:pt x="25046" y="12150"/>
                    <a:pt x="25484" y="12137"/>
                    <a:pt x="25585" y="12109"/>
                  </a:cubicBezTo>
                  <a:cubicBezTo>
                    <a:pt x="26419" y="11842"/>
                    <a:pt x="25752" y="9474"/>
                    <a:pt x="24885" y="8706"/>
                  </a:cubicBezTo>
                  <a:cubicBezTo>
                    <a:pt x="23984" y="7973"/>
                    <a:pt x="15111" y="3636"/>
                    <a:pt x="15111" y="3636"/>
                  </a:cubicBezTo>
                  <a:lnTo>
                    <a:pt x="15178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6719334" y="4070119"/>
              <a:ext cx="599511" cy="206590"/>
            </a:xfrm>
            <a:custGeom>
              <a:rect b="b" l="l" r="r" t="t"/>
              <a:pathLst>
                <a:path extrusionOk="0" h="9127" w="26486">
                  <a:moveTo>
                    <a:pt x="0" y="1"/>
                  </a:moveTo>
                  <a:lnTo>
                    <a:pt x="0" y="134"/>
                  </a:lnTo>
                  <a:cubicBezTo>
                    <a:pt x="0" y="4270"/>
                    <a:pt x="100" y="7706"/>
                    <a:pt x="434" y="7940"/>
                  </a:cubicBezTo>
                  <a:cubicBezTo>
                    <a:pt x="1183" y="8459"/>
                    <a:pt x="18841" y="9127"/>
                    <a:pt x="24167" y="9127"/>
                  </a:cubicBezTo>
                  <a:cubicBezTo>
                    <a:pt x="25006" y="9127"/>
                    <a:pt x="25538" y="9110"/>
                    <a:pt x="25652" y="9074"/>
                  </a:cubicBezTo>
                  <a:cubicBezTo>
                    <a:pt x="26486" y="8840"/>
                    <a:pt x="25819" y="6472"/>
                    <a:pt x="24918" y="5705"/>
                  </a:cubicBezTo>
                  <a:cubicBezTo>
                    <a:pt x="24051" y="4938"/>
                    <a:pt x="15178" y="601"/>
                    <a:pt x="15178" y="601"/>
                  </a:cubicBezTo>
                  <a:lnTo>
                    <a:pt x="15178" y="3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6753309" y="4238365"/>
              <a:ext cx="542878" cy="18266"/>
            </a:xfrm>
            <a:custGeom>
              <a:rect b="b" l="l" r="r" t="t"/>
              <a:pathLst>
                <a:path extrusionOk="0" h="807" w="23984">
                  <a:moveTo>
                    <a:pt x="782" y="1"/>
                  </a:moveTo>
                  <a:cubicBezTo>
                    <a:pt x="499" y="1"/>
                    <a:pt x="248" y="3"/>
                    <a:pt x="34" y="6"/>
                  </a:cubicBezTo>
                  <a:cubicBezTo>
                    <a:pt x="0" y="6"/>
                    <a:pt x="0" y="40"/>
                    <a:pt x="34" y="40"/>
                  </a:cubicBezTo>
                  <a:cubicBezTo>
                    <a:pt x="3936" y="340"/>
                    <a:pt x="19948" y="774"/>
                    <a:pt x="23884" y="807"/>
                  </a:cubicBezTo>
                  <a:cubicBezTo>
                    <a:pt x="23984" y="807"/>
                    <a:pt x="23984" y="740"/>
                    <a:pt x="23884" y="740"/>
                  </a:cubicBezTo>
                  <a:cubicBezTo>
                    <a:pt x="20164" y="520"/>
                    <a:pt x="5659" y="1"/>
                    <a:pt x="7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6984344" y="4082478"/>
              <a:ext cx="111002" cy="26166"/>
            </a:xfrm>
            <a:custGeom>
              <a:rect b="b" l="l" r="r" t="t"/>
              <a:pathLst>
                <a:path extrusionOk="0" h="1156" w="4904">
                  <a:moveTo>
                    <a:pt x="3307" y="1"/>
                  </a:moveTo>
                  <a:cubicBezTo>
                    <a:pt x="2129" y="1"/>
                    <a:pt x="934" y="306"/>
                    <a:pt x="67" y="1056"/>
                  </a:cubicBezTo>
                  <a:cubicBezTo>
                    <a:pt x="0" y="1089"/>
                    <a:pt x="67" y="1156"/>
                    <a:pt x="134" y="1156"/>
                  </a:cubicBezTo>
                  <a:cubicBezTo>
                    <a:pt x="1635" y="722"/>
                    <a:pt x="3169" y="455"/>
                    <a:pt x="4737" y="355"/>
                  </a:cubicBezTo>
                  <a:cubicBezTo>
                    <a:pt x="4871" y="355"/>
                    <a:pt x="4904" y="155"/>
                    <a:pt x="4771" y="155"/>
                  </a:cubicBezTo>
                  <a:cubicBezTo>
                    <a:pt x="4304" y="56"/>
                    <a:pt x="380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009537" y="4098345"/>
              <a:ext cx="109983" cy="26370"/>
            </a:xfrm>
            <a:custGeom>
              <a:rect b="b" l="l" r="r" t="t"/>
              <a:pathLst>
                <a:path extrusionOk="0" h="1165" w="4859">
                  <a:moveTo>
                    <a:pt x="3277" y="0"/>
                  </a:moveTo>
                  <a:cubicBezTo>
                    <a:pt x="2103" y="0"/>
                    <a:pt x="898" y="306"/>
                    <a:pt x="55" y="1055"/>
                  </a:cubicBezTo>
                  <a:cubicBezTo>
                    <a:pt x="1" y="1110"/>
                    <a:pt x="35" y="1164"/>
                    <a:pt x="68" y="1164"/>
                  </a:cubicBezTo>
                  <a:cubicBezTo>
                    <a:pt x="75" y="1164"/>
                    <a:pt x="82" y="1162"/>
                    <a:pt x="88" y="1155"/>
                  </a:cubicBezTo>
                  <a:cubicBezTo>
                    <a:pt x="1623" y="722"/>
                    <a:pt x="3157" y="455"/>
                    <a:pt x="4725" y="355"/>
                  </a:cubicBezTo>
                  <a:cubicBezTo>
                    <a:pt x="4858" y="355"/>
                    <a:pt x="4858" y="155"/>
                    <a:pt x="4725" y="155"/>
                  </a:cubicBezTo>
                  <a:cubicBezTo>
                    <a:pt x="4268" y="55"/>
                    <a:pt x="3775" y="0"/>
                    <a:pt x="3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034187" y="4114959"/>
              <a:ext cx="110255" cy="26166"/>
            </a:xfrm>
            <a:custGeom>
              <a:rect b="b" l="l" r="r" t="t"/>
              <a:pathLst>
                <a:path extrusionOk="0" h="1156" w="4871">
                  <a:moveTo>
                    <a:pt x="3289" y="0"/>
                  </a:moveTo>
                  <a:cubicBezTo>
                    <a:pt x="2115" y="0"/>
                    <a:pt x="910" y="306"/>
                    <a:pt x="67" y="1055"/>
                  </a:cubicBezTo>
                  <a:cubicBezTo>
                    <a:pt x="0" y="1089"/>
                    <a:pt x="67" y="1155"/>
                    <a:pt x="133" y="1155"/>
                  </a:cubicBezTo>
                  <a:cubicBezTo>
                    <a:pt x="1635" y="722"/>
                    <a:pt x="3169" y="455"/>
                    <a:pt x="4737" y="355"/>
                  </a:cubicBezTo>
                  <a:cubicBezTo>
                    <a:pt x="4870" y="355"/>
                    <a:pt x="4870" y="155"/>
                    <a:pt x="4737" y="155"/>
                  </a:cubicBezTo>
                  <a:cubicBezTo>
                    <a:pt x="4280" y="55"/>
                    <a:pt x="3787" y="0"/>
                    <a:pt x="3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689116" y="2221790"/>
              <a:ext cx="393396" cy="1865713"/>
            </a:xfrm>
            <a:custGeom>
              <a:rect b="b" l="l" r="r" t="t"/>
              <a:pathLst>
                <a:path extrusionOk="0" h="82426" w="17380">
                  <a:moveTo>
                    <a:pt x="134" y="0"/>
                  </a:moveTo>
                  <a:lnTo>
                    <a:pt x="1" y="9340"/>
                  </a:lnTo>
                  <a:lnTo>
                    <a:pt x="601" y="55340"/>
                  </a:lnTo>
                  <a:lnTo>
                    <a:pt x="935" y="82426"/>
                  </a:lnTo>
                  <a:lnTo>
                    <a:pt x="17380" y="82126"/>
                  </a:lnTo>
                  <a:lnTo>
                    <a:pt x="14178" y="8440"/>
                  </a:lnTo>
                  <a:lnTo>
                    <a:pt x="140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724608" y="4017266"/>
              <a:ext cx="344324" cy="8081"/>
            </a:xfrm>
            <a:custGeom>
              <a:rect b="b" l="l" r="r" t="t"/>
              <a:pathLst>
                <a:path extrusionOk="0" h="357" w="15212">
                  <a:moveTo>
                    <a:pt x="10742" y="1"/>
                  </a:moveTo>
                  <a:cubicBezTo>
                    <a:pt x="9474" y="1"/>
                    <a:pt x="1201" y="34"/>
                    <a:pt x="34" y="234"/>
                  </a:cubicBezTo>
                  <a:cubicBezTo>
                    <a:pt x="1" y="234"/>
                    <a:pt x="1" y="268"/>
                    <a:pt x="34" y="268"/>
                  </a:cubicBezTo>
                  <a:cubicBezTo>
                    <a:pt x="434" y="334"/>
                    <a:pt x="1617" y="357"/>
                    <a:pt x="3062" y="357"/>
                  </a:cubicBezTo>
                  <a:cubicBezTo>
                    <a:pt x="5953" y="357"/>
                    <a:pt x="9897" y="268"/>
                    <a:pt x="10742" y="268"/>
                  </a:cubicBezTo>
                  <a:cubicBezTo>
                    <a:pt x="13310" y="234"/>
                    <a:pt x="12576" y="201"/>
                    <a:pt x="15145" y="134"/>
                  </a:cubicBezTo>
                  <a:cubicBezTo>
                    <a:pt x="15178" y="134"/>
                    <a:pt x="15211" y="34"/>
                    <a:pt x="15145" y="34"/>
                  </a:cubicBezTo>
                  <a:cubicBezTo>
                    <a:pt x="12576" y="34"/>
                    <a:pt x="13310" y="1"/>
                    <a:pt x="107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6899780" y="2497552"/>
              <a:ext cx="51359" cy="1495381"/>
            </a:xfrm>
            <a:custGeom>
              <a:rect b="b" l="l" r="r" t="t"/>
              <a:pathLst>
                <a:path extrusionOk="0" h="66065" w="2269">
                  <a:moveTo>
                    <a:pt x="101" y="1"/>
                  </a:moveTo>
                  <a:cubicBezTo>
                    <a:pt x="84" y="1"/>
                    <a:pt x="67" y="9"/>
                    <a:pt x="67" y="26"/>
                  </a:cubicBezTo>
                  <a:cubicBezTo>
                    <a:pt x="67" y="4829"/>
                    <a:pt x="0" y="9666"/>
                    <a:pt x="34" y="14470"/>
                  </a:cubicBezTo>
                  <a:cubicBezTo>
                    <a:pt x="67" y="23076"/>
                    <a:pt x="334" y="31682"/>
                    <a:pt x="668" y="40288"/>
                  </a:cubicBezTo>
                  <a:cubicBezTo>
                    <a:pt x="1001" y="48894"/>
                    <a:pt x="1602" y="57467"/>
                    <a:pt x="2202" y="66040"/>
                  </a:cubicBezTo>
                  <a:cubicBezTo>
                    <a:pt x="2219" y="66057"/>
                    <a:pt x="2235" y="66065"/>
                    <a:pt x="2248" y="66065"/>
                  </a:cubicBezTo>
                  <a:cubicBezTo>
                    <a:pt x="2260" y="66065"/>
                    <a:pt x="2269" y="66057"/>
                    <a:pt x="2269" y="66040"/>
                  </a:cubicBezTo>
                  <a:cubicBezTo>
                    <a:pt x="2002" y="61236"/>
                    <a:pt x="1768" y="56433"/>
                    <a:pt x="1602" y="51596"/>
                  </a:cubicBezTo>
                  <a:cubicBezTo>
                    <a:pt x="1268" y="42990"/>
                    <a:pt x="934" y="34417"/>
                    <a:pt x="701" y="25811"/>
                  </a:cubicBezTo>
                  <a:cubicBezTo>
                    <a:pt x="601" y="21508"/>
                    <a:pt x="467" y="17205"/>
                    <a:pt x="367" y="12902"/>
                  </a:cubicBezTo>
                  <a:cubicBezTo>
                    <a:pt x="267" y="8599"/>
                    <a:pt x="134" y="4296"/>
                    <a:pt x="134" y="26"/>
                  </a:cubicBezTo>
                  <a:cubicBezTo>
                    <a:pt x="134" y="9"/>
                    <a:pt x="11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689116" y="2221790"/>
              <a:ext cx="262792" cy="1252621"/>
            </a:xfrm>
            <a:custGeom>
              <a:rect b="b" l="l" r="r" t="t"/>
              <a:pathLst>
                <a:path extrusionOk="0" h="55340" w="11610">
                  <a:moveTo>
                    <a:pt x="134" y="0"/>
                  </a:moveTo>
                  <a:lnTo>
                    <a:pt x="1" y="9340"/>
                  </a:lnTo>
                  <a:lnTo>
                    <a:pt x="601" y="55340"/>
                  </a:lnTo>
                  <a:lnTo>
                    <a:pt x="116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001284" y="3726588"/>
              <a:ext cx="644079" cy="538441"/>
            </a:xfrm>
            <a:custGeom>
              <a:rect b="b" l="l" r="r" t="t"/>
              <a:pathLst>
                <a:path extrusionOk="0" h="23788" w="28455">
                  <a:moveTo>
                    <a:pt x="13844" y="0"/>
                  </a:moveTo>
                  <a:lnTo>
                    <a:pt x="11375" y="15345"/>
                  </a:lnTo>
                  <a:cubicBezTo>
                    <a:pt x="11375" y="15345"/>
                    <a:pt x="2436" y="19581"/>
                    <a:pt x="1568" y="20315"/>
                  </a:cubicBezTo>
                  <a:cubicBezTo>
                    <a:pt x="668" y="21082"/>
                    <a:pt x="0" y="23450"/>
                    <a:pt x="801" y="23717"/>
                  </a:cubicBezTo>
                  <a:cubicBezTo>
                    <a:pt x="953" y="23766"/>
                    <a:pt x="1854" y="23788"/>
                    <a:pt x="3233" y="23788"/>
                  </a:cubicBezTo>
                  <a:cubicBezTo>
                    <a:pt x="9439" y="23788"/>
                    <a:pt x="25316" y="23341"/>
                    <a:pt x="26052" y="22850"/>
                  </a:cubicBezTo>
                  <a:lnTo>
                    <a:pt x="26052" y="22817"/>
                  </a:lnTo>
                  <a:cubicBezTo>
                    <a:pt x="26186" y="22550"/>
                    <a:pt x="26253" y="22249"/>
                    <a:pt x="26253" y="21916"/>
                  </a:cubicBezTo>
                  <a:cubicBezTo>
                    <a:pt x="26419" y="20582"/>
                    <a:pt x="26519" y="17980"/>
                    <a:pt x="26519" y="15044"/>
                  </a:cubicBezTo>
                  <a:cubicBezTo>
                    <a:pt x="26519" y="15044"/>
                    <a:pt x="28454" y="367"/>
                    <a:pt x="28454" y="367"/>
                  </a:cubicBezTo>
                  <a:lnTo>
                    <a:pt x="13844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6000537" y="3996125"/>
              <a:ext cx="606301" cy="268904"/>
            </a:xfrm>
            <a:custGeom>
              <a:rect b="b" l="l" r="r" t="t"/>
              <a:pathLst>
                <a:path extrusionOk="0" h="11880" w="26786">
                  <a:moveTo>
                    <a:pt x="26786" y="1"/>
                  </a:moveTo>
                  <a:lnTo>
                    <a:pt x="11675" y="201"/>
                  </a:lnTo>
                  <a:lnTo>
                    <a:pt x="11375" y="3470"/>
                  </a:lnTo>
                  <a:cubicBezTo>
                    <a:pt x="11375" y="3470"/>
                    <a:pt x="2469" y="7673"/>
                    <a:pt x="1568" y="8440"/>
                  </a:cubicBezTo>
                  <a:cubicBezTo>
                    <a:pt x="667" y="9174"/>
                    <a:pt x="0" y="11542"/>
                    <a:pt x="834" y="11809"/>
                  </a:cubicBezTo>
                  <a:cubicBezTo>
                    <a:pt x="986" y="11858"/>
                    <a:pt x="1887" y="11880"/>
                    <a:pt x="3266" y="11880"/>
                  </a:cubicBezTo>
                  <a:cubicBezTo>
                    <a:pt x="9471" y="11880"/>
                    <a:pt x="25342" y="11433"/>
                    <a:pt x="26052" y="10942"/>
                  </a:cubicBezTo>
                  <a:cubicBezTo>
                    <a:pt x="26185" y="10642"/>
                    <a:pt x="26252" y="10341"/>
                    <a:pt x="26286" y="10041"/>
                  </a:cubicBezTo>
                  <a:cubicBezTo>
                    <a:pt x="26286" y="10008"/>
                    <a:pt x="26286" y="10008"/>
                    <a:pt x="26286" y="10008"/>
                  </a:cubicBezTo>
                  <a:cubicBezTo>
                    <a:pt x="26452" y="8674"/>
                    <a:pt x="26519" y="6105"/>
                    <a:pt x="26519" y="3136"/>
                  </a:cubicBezTo>
                  <a:cubicBezTo>
                    <a:pt x="26519" y="3136"/>
                    <a:pt x="26619" y="1835"/>
                    <a:pt x="2678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6000537" y="4064076"/>
              <a:ext cx="600280" cy="200954"/>
            </a:xfrm>
            <a:custGeom>
              <a:rect b="b" l="l" r="r" t="t"/>
              <a:pathLst>
                <a:path extrusionOk="0" h="8878" w="26520">
                  <a:moveTo>
                    <a:pt x="26519" y="1"/>
                  </a:moveTo>
                  <a:lnTo>
                    <a:pt x="11342" y="168"/>
                  </a:lnTo>
                  <a:lnTo>
                    <a:pt x="11342" y="435"/>
                  </a:lnTo>
                  <a:cubicBezTo>
                    <a:pt x="11342" y="435"/>
                    <a:pt x="2435" y="4671"/>
                    <a:pt x="1535" y="5405"/>
                  </a:cubicBezTo>
                  <a:cubicBezTo>
                    <a:pt x="634" y="6172"/>
                    <a:pt x="0" y="8540"/>
                    <a:pt x="834" y="8807"/>
                  </a:cubicBezTo>
                  <a:cubicBezTo>
                    <a:pt x="986" y="8856"/>
                    <a:pt x="1886" y="8878"/>
                    <a:pt x="3263" y="8878"/>
                  </a:cubicBezTo>
                  <a:cubicBezTo>
                    <a:pt x="9461" y="8878"/>
                    <a:pt x="25315" y="8431"/>
                    <a:pt x="26052" y="7940"/>
                  </a:cubicBezTo>
                  <a:cubicBezTo>
                    <a:pt x="26386" y="7706"/>
                    <a:pt x="26486" y="4304"/>
                    <a:pt x="26519" y="134"/>
                  </a:cubicBezTo>
                  <a:lnTo>
                    <a:pt x="26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6022425" y="4231846"/>
              <a:ext cx="542900" cy="12042"/>
            </a:xfrm>
            <a:custGeom>
              <a:rect b="b" l="l" r="r" t="t"/>
              <a:pathLst>
                <a:path extrusionOk="0" h="532" w="23985">
                  <a:moveTo>
                    <a:pt x="21712" y="1"/>
                  </a:moveTo>
                  <a:cubicBezTo>
                    <a:pt x="15842" y="1"/>
                    <a:pt x="3519" y="318"/>
                    <a:pt x="101" y="461"/>
                  </a:cubicBezTo>
                  <a:cubicBezTo>
                    <a:pt x="0" y="461"/>
                    <a:pt x="0" y="528"/>
                    <a:pt x="101" y="528"/>
                  </a:cubicBezTo>
                  <a:cubicBezTo>
                    <a:pt x="355" y="530"/>
                    <a:pt x="658" y="531"/>
                    <a:pt x="1005" y="531"/>
                  </a:cubicBezTo>
                  <a:cubicBezTo>
                    <a:pt x="6067" y="531"/>
                    <a:pt x="20300" y="309"/>
                    <a:pt x="23984" y="28"/>
                  </a:cubicBezTo>
                  <a:cubicBezTo>
                    <a:pt x="23438" y="9"/>
                    <a:pt x="22659" y="1"/>
                    <a:pt x="21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6216475" y="4066814"/>
              <a:ext cx="109961" cy="26936"/>
            </a:xfrm>
            <a:custGeom>
              <a:rect b="b" l="l" r="r" t="t"/>
              <a:pathLst>
                <a:path extrusionOk="0" h="1190" w="4858">
                  <a:moveTo>
                    <a:pt x="1515" y="0"/>
                  </a:moveTo>
                  <a:cubicBezTo>
                    <a:pt x="1040" y="0"/>
                    <a:pt x="570" y="52"/>
                    <a:pt x="134" y="147"/>
                  </a:cubicBezTo>
                  <a:cubicBezTo>
                    <a:pt x="0" y="147"/>
                    <a:pt x="0" y="347"/>
                    <a:pt x="134" y="347"/>
                  </a:cubicBezTo>
                  <a:cubicBezTo>
                    <a:pt x="1701" y="480"/>
                    <a:pt x="3236" y="747"/>
                    <a:pt x="4737" y="1181"/>
                  </a:cubicBezTo>
                  <a:cubicBezTo>
                    <a:pt x="4750" y="1187"/>
                    <a:pt x="4762" y="1190"/>
                    <a:pt x="4774" y="1190"/>
                  </a:cubicBezTo>
                  <a:cubicBezTo>
                    <a:pt x="4824" y="1190"/>
                    <a:pt x="4858" y="1141"/>
                    <a:pt x="4804" y="1114"/>
                  </a:cubicBezTo>
                  <a:cubicBezTo>
                    <a:pt x="3945" y="327"/>
                    <a:pt x="2710" y="0"/>
                    <a:pt x="1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6191056" y="4082636"/>
              <a:ext cx="109870" cy="26981"/>
            </a:xfrm>
            <a:custGeom>
              <a:rect b="b" l="l" r="r" t="t"/>
              <a:pathLst>
                <a:path extrusionOk="0" h="1192" w="4854">
                  <a:moveTo>
                    <a:pt x="1542" y="1"/>
                  </a:moveTo>
                  <a:cubicBezTo>
                    <a:pt x="1066" y="1"/>
                    <a:pt x="596" y="53"/>
                    <a:pt x="156" y="148"/>
                  </a:cubicBezTo>
                  <a:cubicBezTo>
                    <a:pt x="0" y="148"/>
                    <a:pt x="19" y="352"/>
                    <a:pt x="131" y="352"/>
                  </a:cubicBezTo>
                  <a:cubicBezTo>
                    <a:pt x="139" y="352"/>
                    <a:pt x="147" y="351"/>
                    <a:pt x="156" y="348"/>
                  </a:cubicBezTo>
                  <a:cubicBezTo>
                    <a:pt x="1724" y="482"/>
                    <a:pt x="3258" y="749"/>
                    <a:pt x="4759" y="1182"/>
                  </a:cubicBezTo>
                  <a:cubicBezTo>
                    <a:pt x="4771" y="1188"/>
                    <a:pt x="4783" y="1191"/>
                    <a:pt x="4792" y="1191"/>
                  </a:cubicBezTo>
                  <a:cubicBezTo>
                    <a:pt x="4836" y="1191"/>
                    <a:pt x="4853" y="1137"/>
                    <a:pt x="4826" y="1082"/>
                  </a:cubicBezTo>
                  <a:cubicBezTo>
                    <a:pt x="3946" y="321"/>
                    <a:pt x="2726" y="1"/>
                    <a:pt x="1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6165885" y="4098526"/>
              <a:ext cx="110255" cy="27502"/>
            </a:xfrm>
            <a:custGeom>
              <a:rect b="b" l="l" r="r" t="t"/>
              <a:pathLst>
                <a:path extrusionOk="0" h="1215" w="4871">
                  <a:moveTo>
                    <a:pt x="1531" y="0"/>
                  </a:moveTo>
                  <a:cubicBezTo>
                    <a:pt x="1053" y="0"/>
                    <a:pt x="580" y="52"/>
                    <a:pt x="134" y="147"/>
                  </a:cubicBezTo>
                  <a:cubicBezTo>
                    <a:pt x="0" y="147"/>
                    <a:pt x="0" y="380"/>
                    <a:pt x="134" y="380"/>
                  </a:cubicBezTo>
                  <a:cubicBezTo>
                    <a:pt x="1702" y="480"/>
                    <a:pt x="3269" y="747"/>
                    <a:pt x="4770" y="1214"/>
                  </a:cubicBezTo>
                  <a:cubicBezTo>
                    <a:pt x="4837" y="1214"/>
                    <a:pt x="4870" y="1147"/>
                    <a:pt x="4837" y="1114"/>
                  </a:cubicBezTo>
                  <a:cubicBezTo>
                    <a:pt x="3954" y="327"/>
                    <a:pt x="2730" y="0"/>
                    <a:pt x="15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6236099" y="2221790"/>
              <a:ext cx="738444" cy="1861955"/>
            </a:xfrm>
            <a:custGeom>
              <a:rect b="b" l="l" r="r" t="t"/>
              <a:pathLst>
                <a:path extrusionOk="0" h="82260" w="32624">
                  <a:moveTo>
                    <a:pt x="13177" y="0"/>
                  </a:moveTo>
                  <a:lnTo>
                    <a:pt x="1" y="81392"/>
                  </a:lnTo>
                  <a:lnTo>
                    <a:pt x="16446" y="82259"/>
                  </a:lnTo>
                  <a:lnTo>
                    <a:pt x="21316" y="50837"/>
                  </a:lnTo>
                  <a:lnTo>
                    <a:pt x="24985" y="15912"/>
                  </a:lnTo>
                  <a:cubicBezTo>
                    <a:pt x="25786" y="15578"/>
                    <a:pt x="28221" y="14511"/>
                    <a:pt x="28654" y="14244"/>
                  </a:cubicBezTo>
                  <a:cubicBezTo>
                    <a:pt x="29088" y="13977"/>
                    <a:pt x="29855" y="11509"/>
                    <a:pt x="30589" y="8673"/>
                  </a:cubicBezTo>
                  <a:cubicBezTo>
                    <a:pt x="31590" y="4804"/>
                    <a:pt x="32557" y="300"/>
                    <a:pt x="3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6264031" y="4000086"/>
              <a:ext cx="342807" cy="17203"/>
            </a:xfrm>
            <a:custGeom>
              <a:rect b="b" l="l" r="r" t="t"/>
              <a:pathLst>
                <a:path extrusionOk="0" h="760" w="15145">
                  <a:moveTo>
                    <a:pt x="845" y="1"/>
                  </a:moveTo>
                  <a:cubicBezTo>
                    <a:pt x="474" y="1"/>
                    <a:pt x="193" y="8"/>
                    <a:pt x="34" y="26"/>
                  </a:cubicBezTo>
                  <a:cubicBezTo>
                    <a:pt x="1" y="26"/>
                    <a:pt x="1" y="93"/>
                    <a:pt x="34" y="93"/>
                  </a:cubicBezTo>
                  <a:cubicBezTo>
                    <a:pt x="1202" y="326"/>
                    <a:pt x="9441" y="626"/>
                    <a:pt x="10708" y="660"/>
                  </a:cubicBezTo>
                  <a:cubicBezTo>
                    <a:pt x="13277" y="760"/>
                    <a:pt x="12543" y="693"/>
                    <a:pt x="15112" y="760"/>
                  </a:cubicBezTo>
                  <a:cubicBezTo>
                    <a:pt x="15145" y="760"/>
                    <a:pt x="15145" y="693"/>
                    <a:pt x="15112" y="693"/>
                  </a:cubicBezTo>
                  <a:cubicBezTo>
                    <a:pt x="12543" y="526"/>
                    <a:pt x="13277" y="526"/>
                    <a:pt x="10708" y="393"/>
                  </a:cubicBezTo>
                  <a:cubicBezTo>
                    <a:pt x="9637" y="335"/>
                    <a:pt x="3288" y="1"/>
                    <a:pt x="8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368242" y="2526254"/>
              <a:ext cx="262770" cy="1443592"/>
            </a:xfrm>
            <a:custGeom>
              <a:rect b="b" l="l" r="r" t="t"/>
              <a:pathLst>
                <a:path extrusionOk="0" h="63777" w="11609">
                  <a:moveTo>
                    <a:pt x="11575" y="1"/>
                  </a:moveTo>
                  <a:cubicBezTo>
                    <a:pt x="11558" y="1"/>
                    <a:pt x="11542" y="9"/>
                    <a:pt x="11542" y="26"/>
                  </a:cubicBezTo>
                  <a:cubicBezTo>
                    <a:pt x="10741" y="5129"/>
                    <a:pt x="10774" y="4629"/>
                    <a:pt x="9840" y="9733"/>
                  </a:cubicBezTo>
                  <a:cubicBezTo>
                    <a:pt x="8173" y="18706"/>
                    <a:pt x="6505" y="27679"/>
                    <a:pt x="4837" y="36652"/>
                  </a:cubicBezTo>
                  <a:cubicBezTo>
                    <a:pt x="4003" y="41155"/>
                    <a:pt x="3169" y="45625"/>
                    <a:pt x="2335" y="50128"/>
                  </a:cubicBezTo>
                  <a:cubicBezTo>
                    <a:pt x="1935" y="52363"/>
                    <a:pt x="1534" y="54598"/>
                    <a:pt x="1134" y="56866"/>
                  </a:cubicBezTo>
                  <a:cubicBezTo>
                    <a:pt x="701" y="59135"/>
                    <a:pt x="367" y="61436"/>
                    <a:pt x="0" y="63738"/>
                  </a:cubicBezTo>
                  <a:cubicBezTo>
                    <a:pt x="0" y="63757"/>
                    <a:pt x="33" y="63776"/>
                    <a:pt x="62" y="63776"/>
                  </a:cubicBezTo>
                  <a:cubicBezTo>
                    <a:pt x="82" y="63776"/>
                    <a:pt x="100" y="63766"/>
                    <a:pt x="100" y="63738"/>
                  </a:cubicBezTo>
                  <a:cubicBezTo>
                    <a:pt x="634" y="61169"/>
                    <a:pt x="1201" y="58634"/>
                    <a:pt x="1701" y="56066"/>
                  </a:cubicBezTo>
                  <a:cubicBezTo>
                    <a:pt x="2202" y="53531"/>
                    <a:pt x="2669" y="51029"/>
                    <a:pt x="3169" y="48494"/>
                  </a:cubicBezTo>
                  <a:cubicBezTo>
                    <a:pt x="4870" y="39521"/>
                    <a:pt x="6538" y="30547"/>
                    <a:pt x="8173" y="21541"/>
                  </a:cubicBezTo>
                  <a:cubicBezTo>
                    <a:pt x="8973" y="17071"/>
                    <a:pt x="9740" y="12635"/>
                    <a:pt x="10474" y="8098"/>
                  </a:cubicBezTo>
                  <a:cubicBezTo>
                    <a:pt x="11175" y="3561"/>
                    <a:pt x="10808" y="4562"/>
                    <a:pt x="11608" y="26"/>
                  </a:cubicBezTo>
                  <a:cubicBezTo>
                    <a:pt x="11608" y="9"/>
                    <a:pt x="11592" y="1"/>
                    <a:pt x="11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492056" y="2407194"/>
              <a:ext cx="152537" cy="130038"/>
            </a:xfrm>
            <a:custGeom>
              <a:rect b="b" l="l" r="r" t="t"/>
              <a:pathLst>
                <a:path extrusionOk="0" h="5745" w="6739">
                  <a:moveTo>
                    <a:pt x="6689" y="0"/>
                  </a:moveTo>
                  <a:cubicBezTo>
                    <a:pt x="6679" y="0"/>
                    <a:pt x="6672" y="4"/>
                    <a:pt x="6672" y="15"/>
                  </a:cubicBezTo>
                  <a:cubicBezTo>
                    <a:pt x="6572" y="249"/>
                    <a:pt x="6472" y="515"/>
                    <a:pt x="6338" y="716"/>
                  </a:cubicBezTo>
                  <a:cubicBezTo>
                    <a:pt x="6238" y="916"/>
                    <a:pt x="6172" y="1116"/>
                    <a:pt x="6072" y="1316"/>
                  </a:cubicBezTo>
                  <a:cubicBezTo>
                    <a:pt x="5905" y="1716"/>
                    <a:pt x="5705" y="2117"/>
                    <a:pt x="5538" y="2550"/>
                  </a:cubicBezTo>
                  <a:cubicBezTo>
                    <a:pt x="5304" y="3251"/>
                    <a:pt x="4871" y="3918"/>
                    <a:pt x="4337" y="4418"/>
                  </a:cubicBezTo>
                  <a:cubicBezTo>
                    <a:pt x="3770" y="4819"/>
                    <a:pt x="3136" y="5085"/>
                    <a:pt x="2469" y="5219"/>
                  </a:cubicBezTo>
                  <a:cubicBezTo>
                    <a:pt x="2102" y="5286"/>
                    <a:pt x="1769" y="5352"/>
                    <a:pt x="1402" y="5386"/>
                  </a:cubicBezTo>
                  <a:cubicBezTo>
                    <a:pt x="968" y="5452"/>
                    <a:pt x="501" y="5519"/>
                    <a:pt x="67" y="5619"/>
                  </a:cubicBezTo>
                  <a:cubicBezTo>
                    <a:pt x="1" y="5619"/>
                    <a:pt x="34" y="5719"/>
                    <a:pt x="101" y="5719"/>
                  </a:cubicBezTo>
                  <a:cubicBezTo>
                    <a:pt x="301" y="5736"/>
                    <a:pt x="509" y="5744"/>
                    <a:pt x="718" y="5744"/>
                  </a:cubicBezTo>
                  <a:cubicBezTo>
                    <a:pt x="926" y="5744"/>
                    <a:pt x="1135" y="5736"/>
                    <a:pt x="1335" y="5719"/>
                  </a:cubicBezTo>
                  <a:cubicBezTo>
                    <a:pt x="1702" y="5686"/>
                    <a:pt x="2035" y="5653"/>
                    <a:pt x="2369" y="5619"/>
                  </a:cubicBezTo>
                  <a:cubicBezTo>
                    <a:pt x="3503" y="5486"/>
                    <a:pt x="4671" y="5052"/>
                    <a:pt x="5304" y="4018"/>
                  </a:cubicBezTo>
                  <a:cubicBezTo>
                    <a:pt x="5638" y="3451"/>
                    <a:pt x="5905" y="2817"/>
                    <a:pt x="6072" y="2183"/>
                  </a:cubicBezTo>
                  <a:cubicBezTo>
                    <a:pt x="6172" y="1816"/>
                    <a:pt x="6305" y="1483"/>
                    <a:pt x="6405" y="1116"/>
                  </a:cubicBezTo>
                  <a:cubicBezTo>
                    <a:pt x="6472" y="949"/>
                    <a:pt x="6539" y="716"/>
                    <a:pt x="6572" y="549"/>
                  </a:cubicBezTo>
                  <a:cubicBezTo>
                    <a:pt x="6639" y="382"/>
                    <a:pt x="6672" y="182"/>
                    <a:pt x="6739" y="15"/>
                  </a:cubicBezTo>
                  <a:cubicBezTo>
                    <a:pt x="6739" y="15"/>
                    <a:pt x="6709" y="0"/>
                    <a:pt x="6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6800978" y="2529739"/>
              <a:ext cx="116751" cy="54641"/>
            </a:xfrm>
            <a:custGeom>
              <a:rect b="b" l="l" r="r" t="t"/>
              <a:pathLst>
                <a:path extrusionOk="0" h="2414" w="5158">
                  <a:moveTo>
                    <a:pt x="5000" y="1"/>
                  </a:moveTo>
                  <a:cubicBezTo>
                    <a:pt x="4989" y="1"/>
                    <a:pt x="4978" y="2"/>
                    <a:pt x="4966" y="5"/>
                  </a:cubicBezTo>
                  <a:cubicBezTo>
                    <a:pt x="3265" y="639"/>
                    <a:pt x="1630" y="1373"/>
                    <a:pt x="29" y="2307"/>
                  </a:cubicBezTo>
                  <a:cubicBezTo>
                    <a:pt x="0" y="2335"/>
                    <a:pt x="21" y="2413"/>
                    <a:pt x="70" y="2413"/>
                  </a:cubicBezTo>
                  <a:cubicBezTo>
                    <a:pt x="78" y="2413"/>
                    <a:pt x="86" y="2411"/>
                    <a:pt x="96" y="2407"/>
                  </a:cubicBezTo>
                  <a:cubicBezTo>
                    <a:pt x="1764" y="1673"/>
                    <a:pt x="3431" y="1006"/>
                    <a:pt x="5066" y="205"/>
                  </a:cubicBezTo>
                  <a:cubicBezTo>
                    <a:pt x="5157" y="144"/>
                    <a:pt x="5110" y="1"/>
                    <a:pt x="50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837104" y="2271995"/>
              <a:ext cx="92894" cy="251294"/>
            </a:xfrm>
            <a:custGeom>
              <a:rect b="b" l="l" r="r" t="t"/>
              <a:pathLst>
                <a:path extrusionOk="0" h="11102" w="4104">
                  <a:moveTo>
                    <a:pt x="3820" y="1"/>
                  </a:moveTo>
                  <a:cubicBezTo>
                    <a:pt x="3795" y="1"/>
                    <a:pt x="3770" y="17"/>
                    <a:pt x="3770" y="51"/>
                  </a:cubicBezTo>
                  <a:cubicBezTo>
                    <a:pt x="3770" y="1885"/>
                    <a:pt x="3670" y="3753"/>
                    <a:pt x="3470" y="5588"/>
                  </a:cubicBezTo>
                  <a:cubicBezTo>
                    <a:pt x="3406" y="6391"/>
                    <a:pt x="2785" y="10812"/>
                    <a:pt x="1399" y="10812"/>
                  </a:cubicBezTo>
                  <a:cubicBezTo>
                    <a:pt x="1345" y="10812"/>
                    <a:pt x="1291" y="10805"/>
                    <a:pt x="1235" y="10792"/>
                  </a:cubicBezTo>
                  <a:cubicBezTo>
                    <a:pt x="1002" y="10758"/>
                    <a:pt x="868" y="10491"/>
                    <a:pt x="835" y="10124"/>
                  </a:cubicBezTo>
                  <a:cubicBezTo>
                    <a:pt x="835" y="9624"/>
                    <a:pt x="901" y="9157"/>
                    <a:pt x="1035" y="8690"/>
                  </a:cubicBezTo>
                  <a:cubicBezTo>
                    <a:pt x="1168" y="7689"/>
                    <a:pt x="1302" y="6689"/>
                    <a:pt x="1402" y="5721"/>
                  </a:cubicBezTo>
                  <a:cubicBezTo>
                    <a:pt x="1569" y="3853"/>
                    <a:pt x="1569" y="1985"/>
                    <a:pt x="1335" y="117"/>
                  </a:cubicBezTo>
                  <a:cubicBezTo>
                    <a:pt x="1335" y="101"/>
                    <a:pt x="1318" y="92"/>
                    <a:pt x="1298" y="92"/>
                  </a:cubicBezTo>
                  <a:cubicBezTo>
                    <a:pt x="1277" y="92"/>
                    <a:pt x="1252" y="101"/>
                    <a:pt x="1235" y="117"/>
                  </a:cubicBezTo>
                  <a:cubicBezTo>
                    <a:pt x="1302" y="2686"/>
                    <a:pt x="1135" y="5288"/>
                    <a:pt x="801" y="7823"/>
                  </a:cubicBezTo>
                  <a:cubicBezTo>
                    <a:pt x="601" y="9057"/>
                    <a:pt x="1" y="10892"/>
                    <a:pt x="1268" y="11092"/>
                  </a:cubicBezTo>
                  <a:cubicBezTo>
                    <a:pt x="1309" y="11098"/>
                    <a:pt x="1349" y="11101"/>
                    <a:pt x="1389" y="11101"/>
                  </a:cubicBezTo>
                  <a:cubicBezTo>
                    <a:pt x="2623" y="11101"/>
                    <a:pt x="3442" y="8164"/>
                    <a:pt x="3603" y="7356"/>
                  </a:cubicBezTo>
                  <a:cubicBezTo>
                    <a:pt x="4004" y="4921"/>
                    <a:pt x="4104" y="2486"/>
                    <a:pt x="3870" y="51"/>
                  </a:cubicBezTo>
                  <a:cubicBezTo>
                    <a:pt x="3870" y="17"/>
                    <a:pt x="3845" y="1"/>
                    <a:pt x="3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855234" y="2517358"/>
              <a:ext cx="18629" cy="43074"/>
            </a:xfrm>
            <a:custGeom>
              <a:rect b="b" l="l" r="r" t="t"/>
              <a:pathLst>
                <a:path extrusionOk="0" h="1903" w="823">
                  <a:moveTo>
                    <a:pt x="614" y="1"/>
                  </a:moveTo>
                  <a:cubicBezTo>
                    <a:pt x="558" y="1"/>
                    <a:pt x="503" y="26"/>
                    <a:pt x="467" y="85"/>
                  </a:cubicBezTo>
                  <a:cubicBezTo>
                    <a:pt x="334" y="385"/>
                    <a:pt x="234" y="719"/>
                    <a:pt x="134" y="1052"/>
                  </a:cubicBezTo>
                  <a:cubicBezTo>
                    <a:pt x="67" y="1319"/>
                    <a:pt x="0" y="1586"/>
                    <a:pt x="0" y="1853"/>
                  </a:cubicBezTo>
                  <a:cubicBezTo>
                    <a:pt x="0" y="1886"/>
                    <a:pt x="25" y="1903"/>
                    <a:pt x="50" y="1903"/>
                  </a:cubicBezTo>
                  <a:cubicBezTo>
                    <a:pt x="75" y="1903"/>
                    <a:pt x="100" y="1886"/>
                    <a:pt x="100" y="1853"/>
                  </a:cubicBezTo>
                  <a:cubicBezTo>
                    <a:pt x="267" y="1619"/>
                    <a:pt x="367" y="1386"/>
                    <a:pt x="467" y="1119"/>
                  </a:cubicBezTo>
                  <a:cubicBezTo>
                    <a:pt x="567" y="819"/>
                    <a:pt x="668" y="519"/>
                    <a:pt x="801" y="218"/>
                  </a:cubicBezTo>
                  <a:cubicBezTo>
                    <a:pt x="823" y="89"/>
                    <a:pt x="718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477705" y="1669383"/>
              <a:ext cx="576876" cy="729187"/>
            </a:xfrm>
            <a:custGeom>
              <a:rect b="b" l="l" r="r" t="t"/>
              <a:pathLst>
                <a:path extrusionOk="0" h="32215" w="25486">
                  <a:moveTo>
                    <a:pt x="12779" y="1"/>
                  </a:moveTo>
                  <a:cubicBezTo>
                    <a:pt x="11716" y="1"/>
                    <a:pt x="10666" y="282"/>
                    <a:pt x="10041" y="922"/>
                  </a:cubicBezTo>
                  <a:cubicBezTo>
                    <a:pt x="6038" y="5091"/>
                    <a:pt x="5305" y="8094"/>
                    <a:pt x="4337" y="10862"/>
                  </a:cubicBezTo>
                  <a:cubicBezTo>
                    <a:pt x="3637" y="12930"/>
                    <a:pt x="2803" y="16433"/>
                    <a:pt x="2102" y="20002"/>
                  </a:cubicBezTo>
                  <a:cubicBezTo>
                    <a:pt x="935" y="25906"/>
                    <a:pt x="1" y="31977"/>
                    <a:pt x="234" y="32211"/>
                  </a:cubicBezTo>
                  <a:cubicBezTo>
                    <a:pt x="236" y="32214"/>
                    <a:pt x="279" y="32215"/>
                    <a:pt x="362" y="32215"/>
                  </a:cubicBezTo>
                  <a:cubicBezTo>
                    <a:pt x="2271" y="32215"/>
                    <a:pt x="24994" y="31499"/>
                    <a:pt x="25185" y="31243"/>
                  </a:cubicBezTo>
                  <a:cubicBezTo>
                    <a:pt x="25486" y="30877"/>
                    <a:pt x="20182" y="6326"/>
                    <a:pt x="16012" y="1155"/>
                  </a:cubicBezTo>
                  <a:cubicBezTo>
                    <a:pt x="15439" y="435"/>
                    <a:pt x="14099" y="1"/>
                    <a:pt x="12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873342" y="2230097"/>
              <a:ext cx="5319" cy="36261"/>
            </a:xfrm>
            <a:custGeom>
              <a:rect b="b" l="l" r="r" t="t"/>
              <a:pathLst>
                <a:path extrusionOk="0" h="1602" w="235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068"/>
                    <a:pt x="34" y="1334"/>
                    <a:pt x="101" y="1601"/>
                  </a:cubicBezTo>
                  <a:cubicBezTo>
                    <a:pt x="234" y="1068"/>
                    <a:pt x="234" y="534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6808425" y="1974141"/>
              <a:ext cx="4550" cy="36261"/>
            </a:xfrm>
            <a:custGeom>
              <a:rect b="b" l="l" r="r" t="t"/>
              <a:pathLst>
                <a:path extrusionOk="0" h="1602" w="201">
                  <a:moveTo>
                    <a:pt x="100" y="0"/>
                  </a:moveTo>
                  <a:cubicBezTo>
                    <a:pt x="34" y="267"/>
                    <a:pt x="0" y="534"/>
                    <a:pt x="0" y="801"/>
                  </a:cubicBezTo>
                  <a:cubicBezTo>
                    <a:pt x="0" y="1068"/>
                    <a:pt x="34" y="1334"/>
                    <a:pt x="100" y="1601"/>
                  </a:cubicBezTo>
                  <a:cubicBezTo>
                    <a:pt x="167" y="1334"/>
                    <a:pt x="200" y="1068"/>
                    <a:pt x="200" y="801"/>
                  </a:cubicBezTo>
                  <a:cubicBezTo>
                    <a:pt x="200" y="534"/>
                    <a:pt x="167" y="267"/>
                    <a:pt x="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6632506" y="1872962"/>
              <a:ext cx="5297" cy="36261"/>
            </a:xfrm>
            <a:custGeom>
              <a:rect b="b" l="l" r="r" t="t"/>
              <a:pathLst>
                <a:path extrusionOk="0" h="1602" w="234">
                  <a:moveTo>
                    <a:pt x="133" y="0"/>
                  </a:moveTo>
                  <a:cubicBezTo>
                    <a:pt x="33" y="234"/>
                    <a:pt x="0" y="534"/>
                    <a:pt x="33" y="801"/>
                  </a:cubicBezTo>
                  <a:cubicBezTo>
                    <a:pt x="0" y="1068"/>
                    <a:pt x="33" y="1335"/>
                    <a:pt x="133" y="1601"/>
                  </a:cubicBezTo>
                  <a:cubicBezTo>
                    <a:pt x="200" y="1335"/>
                    <a:pt x="234" y="1068"/>
                    <a:pt x="234" y="801"/>
                  </a:cubicBezTo>
                  <a:cubicBezTo>
                    <a:pt x="234" y="534"/>
                    <a:pt x="200" y="234"/>
                    <a:pt x="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6634769" y="2180255"/>
              <a:ext cx="5297" cy="36261"/>
            </a:xfrm>
            <a:custGeom>
              <a:rect b="b" l="l" r="r" t="t"/>
              <a:pathLst>
                <a:path extrusionOk="0" h="1602" w="234">
                  <a:moveTo>
                    <a:pt x="134" y="1"/>
                  </a:moveTo>
                  <a:cubicBezTo>
                    <a:pt x="0" y="534"/>
                    <a:pt x="0" y="1068"/>
                    <a:pt x="134" y="1602"/>
                  </a:cubicBezTo>
                  <a:cubicBezTo>
                    <a:pt x="200" y="1335"/>
                    <a:pt x="234" y="1068"/>
                    <a:pt x="234" y="801"/>
                  </a:cubicBezTo>
                  <a:cubicBezTo>
                    <a:pt x="234" y="534"/>
                    <a:pt x="200" y="267"/>
                    <a:pt x="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740475" y="2164592"/>
              <a:ext cx="36261" cy="5116"/>
            </a:xfrm>
            <a:custGeom>
              <a:rect b="b" l="l" r="r" t="t"/>
              <a:pathLst>
                <a:path extrusionOk="0" h="226" w="1602">
                  <a:moveTo>
                    <a:pt x="801" y="0"/>
                  </a:moveTo>
                  <a:cubicBezTo>
                    <a:pt x="534" y="0"/>
                    <a:pt x="267" y="42"/>
                    <a:pt x="0" y="126"/>
                  </a:cubicBezTo>
                  <a:cubicBezTo>
                    <a:pt x="267" y="192"/>
                    <a:pt x="534" y="226"/>
                    <a:pt x="801" y="226"/>
                  </a:cubicBezTo>
                  <a:cubicBezTo>
                    <a:pt x="1068" y="226"/>
                    <a:pt x="1334" y="192"/>
                    <a:pt x="1601" y="126"/>
                  </a:cubicBezTo>
                  <a:cubicBezTo>
                    <a:pt x="1334" y="42"/>
                    <a:pt x="1068" y="0"/>
                    <a:pt x="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610595" y="2013390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14" y="1"/>
                  </a:moveTo>
                  <a:cubicBezTo>
                    <a:pt x="543" y="1"/>
                    <a:pt x="268" y="34"/>
                    <a:pt x="1" y="101"/>
                  </a:cubicBezTo>
                  <a:cubicBezTo>
                    <a:pt x="268" y="167"/>
                    <a:pt x="543" y="201"/>
                    <a:pt x="814" y="201"/>
                  </a:cubicBezTo>
                  <a:cubicBezTo>
                    <a:pt x="1085" y="201"/>
                    <a:pt x="1352" y="167"/>
                    <a:pt x="1602" y="101"/>
                  </a:cubicBezTo>
                  <a:cubicBezTo>
                    <a:pt x="1352" y="34"/>
                    <a:pt x="1085" y="1"/>
                    <a:pt x="8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6792558" y="1841998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01" y="1"/>
                  </a:moveTo>
                  <a:cubicBezTo>
                    <a:pt x="534" y="1"/>
                    <a:pt x="268" y="34"/>
                    <a:pt x="1" y="101"/>
                  </a:cubicBezTo>
                  <a:cubicBezTo>
                    <a:pt x="268" y="167"/>
                    <a:pt x="534" y="201"/>
                    <a:pt x="801" y="201"/>
                  </a:cubicBezTo>
                  <a:cubicBezTo>
                    <a:pt x="1068" y="201"/>
                    <a:pt x="1335" y="167"/>
                    <a:pt x="1602" y="101"/>
                  </a:cubicBezTo>
                  <a:cubicBezTo>
                    <a:pt x="1335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6597014" y="2328243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788" y="1"/>
                  </a:moveTo>
                  <a:cubicBezTo>
                    <a:pt x="517" y="1"/>
                    <a:pt x="250" y="34"/>
                    <a:pt x="0" y="101"/>
                  </a:cubicBezTo>
                  <a:cubicBezTo>
                    <a:pt x="250" y="167"/>
                    <a:pt x="517" y="201"/>
                    <a:pt x="788" y="201"/>
                  </a:cubicBezTo>
                  <a:cubicBezTo>
                    <a:pt x="1059" y="201"/>
                    <a:pt x="1335" y="167"/>
                    <a:pt x="1601" y="101"/>
                  </a:cubicBezTo>
                  <a:cubicBezTo>
                    <a:pt x="1335" y="34"/>
                    <a:pt x="1059" y="1"/>
                    <a:pt x="7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6847674" y="2357691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01" y="1"/>
                  </a:moveTo>
                  <a:cubicBezTo>
                    <a:pt x="535" y="1"/>
                    <a:pt x="268" y="34"/>
                    <a:pt x="1" y="101"/>
                  </a:cubicBezTo>
                  <a:cubicBezTo>
                    <a:pt x="268" y="167"/>
                    <a:pt x="535" y="201"/>
                    <a:pt x="801" y="201"/>
                  </a:cubicBezTo>
                  <a:cubicBezTo>
                    <a:pt x="1068" y="201"/>
                    <a:pt x="1368" y="167"/>
                    <a:pt x="1602" y="101"/>
                  </a:cubicBezTo>
                  <a:cubicBezTo>
                    <a:pt x="1368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6745749" y="2304838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1"/>
                  </a:moveTo>
                  <a:cubicBezTo>
                    <a:pt x="134" y="234"/>
                    <a:pt x="301" y="468"/>
                    <a:pt x="501" y="634"/>
                  </a:cubicBezTo>
                  <a:cubicBezTo>
                    <a:pt x="668" y="834"/>
                    <a:pt x="901" y="1001"/>
                    <a:pt x="1135" y="1135"/>
                  </a:cubicBezTo>
                  <a:cubicBezTo>
                    <a:pt x="1001" y="901"/>
                    <a:pt x="835" y="701"/>
                    <a:pt x="634" y="501"/>
                  </a:cubicBezTo>
                  <a:cubicBezTo>
                    <a:pt x="468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6555479" y="2101734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cubicBezTo>
                    <a:pt x="267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68" y="501"/>
                  </a:cubicBezTo>
                  <a:cubicBezTo>
                    <a:pt x="468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859761" y="2079846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lnTo>
                    <a:pt x="1" y="0"/>
                  </a:lnTo>
                  <a:cubicBezTo>
                    <a:pt x="267" y="467"/>
                    <a:pt x="668" y="867"/>
                    <a:pt x="1135" y="1134"/>
                  </a:cubicBezTo>
                  <a:cubicBezTo>
                    <a:pt x="1001" y="901"/>
                    <a:pt x="834" y="667"/>
                    <a:pt x="634" y="467"/>
                  </a:cubicBezTo>
                  <a:cubicBezTo>
                    <a:pt x="434" y="300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714784" y="1896367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" y="0"/>
                  </a:moveTo>
                  <a:lnTo>
                    <a:pt x="1" y="0"/>
                  </a:lnTo>
                  <a:cubicBezTo>
                    <a:pt x="268" y="467"/>
                    <a:pt x="668" y="868"/>
                    <a:pt x="1135" y="1134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35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961687" y="2313145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0"/>
                  </a:moveTo>
                  <a:cubicBezTo>
                    <a:pt x="268" y="467"/>
                    <a:pt x="668" y="868"/>
                    <a:pt x="1135" y="1135"/>
                  </a:cubicBezTo>
                  <a:cubicBezTo>
                    <a:pt x="1001" y="901"/>
                    <a:pt x="835" y="668"/>
                    <a:pt x="635" y="501"/>
                  </a:cubicBezTo>
                  <a:cubicBezTo>
                    <a:pt x="434" y="301"/>
                    <a:pt x="234" y="13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967730" y="2146280"/>
              <a:ext cx="26460" cy="25691"/>
            </a:xfrm>
            <a:custGeom>
              <a:rect b="b" l="l" r="r" t="t"/>
              <a:pathLst>
                <a:path extrusionOk="0" h="1135" w="1169">
                  <a:moveTo>
                    <a:pt x="1168" y="1"/>
                  </a:moveTo>
                  <a:cubicBezTo>
                    <a:pt x="668" y="267"/>
                    <a:pt x="267" y="668"/>
                    <a:pt x="1" y="1135"/>
                  </a:cubicBezTo>
                  <a:cubicBezTo>
                    <a:pt x="234" y="1001"/>
                    <a:pt x="468" y="834"/>
                    <a:pt x="668" y="634"/>
                  </a:cubicBezTo>
                  <a:cubicBezTo>
                    <a:pt x="835" y="468"/>
                    <a:pt x="1001" y="234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698193" y="2072286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134" y="1"/>
                  </a:moveTo>
                  <a:cubicBezTo>
                    <a:pt x="901" y="134"/>
                    <a:pt x="667" y="301"/>
                    <a:pt x="500" y="501"/>
                  </a:cubicBezTo>
                  <a:cubicBezTo>
                    <a:pt x="300" y="701"/>
                    <a:pt x="134" y="901"/>
                    <a:pt x="0" y="1135"/>
                  </a:cubicBezTo>
                  <a:cubicBezTo>
                    <a:pt x="467" y="868"/>
                    <a:pt x="867" y="468"/>
                    <a:pt x="1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508670" y="2249722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7" y="668"/>
                    <a:pt x="0" y="1135"/>
                  </a:cubicBezTo>
                  <a:cubicBezTo>
                    <a:pt x="467" y="868"/>
                    <a:pt x="868" y="4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894483" y="1932606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135" y="0"/>
                  </a:moveTo>
                  <a:lnTo>
                    <a:pt x="1135" y="0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468" y="834"/>
                    <a:pt x="868" y="467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685359" y="1781607"/>
              <a:ext cx="25691" cy="26438"/>
            </a:xfrm>
            <a:custGeom>
              <a:rect b="b" l="l" r="r" t="t"/>
              <a:pathLst>
                <a:path extrusionOk="0" h="1168" w="1135">
                  <a:moveTo>
                    <a:pt x="1134" y="0"/>
                  </a:moveTo>
                  <a:lnTo>
                    <a:pt x="1134" y="0"/>
                  </a:lnTo>
                  <a:cubicBezTo>
                    <a:pt x="901" y="133"/>
                    <a:pt x="667" y="300"/>
                    <a:pt x="500" y="500"/>
                  </a:cubicBezTo>
                  <a:cubicBezTo>
                    <a:pt x="300" y="701"/>
                    <a:pt x="133" y="901"/>
                    <a:pt x="0" y="1168"/>
                  </a:cubicBezTo>
                  <a:cubicBezTo>
                    <a:pt x="234" y="1001"/>
                    <a:pt x="434" y="834"/>
                    <a:pt x="634" y="667"/>
                  </a:cubicBezTo>
                  <a:cubicBezTo>
                    <a:pt x="834" y="467"/>
                    <a:pt x="1001" y="234"/>
                    <a:pt x="11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704214" y="1574859"/>
              <a:ext cx="145000" cy="191288"/>
            </a:xfrm>
            <a:custGeom>
              <a:rect b="b" l="l" r="r" t="t"/>
              <a:pathLst>
                <a:path extrusionOk="0" h="8451" w="6406">
                  <a:moveTo>
                    <a:pt x="110" y="1"/>
                  </a:moveTo>
                  <a:cubicBezTo>
                    <a:pt x="45" y="1"/>
                    <a:pt x="1" y="17"/>
                    <a:pt x="1" y="61"/>
                  </a:cubicBezTo>
                  <a:cubicBezTo>
                    <a:pt x="101" y="961"/>
                    <a:pt x="168" y="1929"/>
                    <a:pt x="201" y="2796"/>
                  </a:cubicBezTo>
                  <a:cubicBezTo>
                    <a:pt x="168" y="3697"/>
                    <a:pt x="201" y="4597"/>
                    <a:pt x="268" y="5498"/>
                  </a:cubicBezTo>
                  <a:cubicBezTo>
                    <a:pt x="1306" y="6945"/>
                    <a:pt x="3529" y="8451"/>
                    <a:pt x="4619" y="8451"/>
                  </a:cubicBezTo>
                  <a:cubicBezTo>
                    <a:pt x="4685" y="8451"/>
                    <a:pt x="4747" y="8445"/>
                    <a:pt x="4804" y="8434"/>
                  </a:cubicBezTo>
                  <a:cubicBezTo>
                    <a:pt x="6406" y="8100"/>
                    <a:pt x="5872" y="5298"/>
                    <a:pt x="5672" y="4597"/>
                  </a:cubicBezTo>
                  <a:lnTo>
                    <a:pt x="5672" y="4531"/>
                  </a:lnTo>
                  <a:cubicBezTo>
                    <a:pt x="5638" y="4431"/>
                    <a:pt x="5605" y="4297"/>
                    <a:pt x="5605" y="4164"/>
                  </a:cubicBezTo>
                  <a:cubicBezTo>
                    <a:pt x="5505" y="3030"/>
                    <a:pt x="5538" y="1862"/>
                    <a:pt x="5705" y="728"/>
                  </a:cubicBezTo>
                  <a:lnTo>
                    <a:pt x="1802" y="261"/>
                  </a:lnTo>
                  <a:lnTo>
                    <a:pt x="635" y="128"/>
                  </a:lnTo>
                  <a:cubicBezTo>
                    <a:pt x="635" y="128"/>
                    <a:pt x="291" y="1"/>
                    <a:pt x="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6711027" y="1581514"/>
              <a:ext cx="121573" cy="100228"/>
            </a:xfrm>
            <a:custGeom>
              <a:rect b="b" l="l" r="r" t="t"/>
              <a:pathLst>
                <a:path extrusionOk="0" h="4428" w="5371">
                  <a:moveTo>
                    <a:pt x="1501" y="0"/>
                  </a:moveTo>
                  <a:lnTo>
                    <a:pt x="0" y="100"/>
                  </a:lnTo>
                  <a:cubicBezTo>
                    <a:pt x="0" y="100"/>
                    <a:pt x="982" y="4428"/>
                    <a:pt x="4359" y="4428"/>
                  </a:cubicBezTo>
                  <a:cubicBezTo>
                    <a:pt x="4503" y="4428"/>
                    <a:pt x="4651" y="4420"/>
                    <a:pt x="4804" y="4404"/>
                  </a:cubicBezTo>
                  <a:cubicBezTo>
                    <a:pt x="5004" y="4404"/>
                    <a:pt x="5204" y="4370"/>
                    <a:pt x="5371" y="4303"/>
                  </a:cubicBezTo>
                  <a:lnTo>
                    <a:pt x="5371" y="4270"/>
                  </a:lnTo>
                  <a:cubicBezTo>
                    <a:pt x="5337" y="4137"/>
                    <a:pt x="5304" y="4003"/>
                    <a:pt x="5271" y="3903"/>
                  </a:cubicBezTo>
                  <a:cubicBezTo>
                    <a:pt x="5171" y="2736"/>
                    <a:pt x="5204" y="1568"/>
                    <a:pt x="5371" y="434"/>
                  </a:cubicBezTo>
                  <a:lnTo>
                    <a:pt x="15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6667228" y="1335064"/>
              <a:ext cx="247672" cy="306795"/>
            </a:xfrm>
            <a:custGeom>
              <a:rect b="b" l="l" r="r" t="t"/>
              <a:pathLst>
                <a:path extrusionOk="0" h="13554" w="10942">
                  <a:moveTo>
                    <a:pt x="5330" y="1"/>
                  </a:moveTo>
                  <a:cubicBezTo>
                    <a:pt x="3320" y="1"/>
                    <a:pt x="1220" y="1199"/>
                    <a:pt x="601" y="3216"/>
                  </a:cubicBezTo>
                  <a:cubicBezTo>
                    <a:pt x="0" y="5184"/>
                    <a:pt x="1068" y="10888"/>
                    <a:pt x="2469" y="12156"/>
                  </a:cubicBezTo>
                  <a:cubicBezTo>
                    <a:pt x="3475" y="13048"/>
                    <a:pt x="4781" y="13554"/>
                    <a:pt x="6037" y="13554"/>
                  </a:cubicBezTo>
                  <a:cubicBezTo>
                    <a:pt x="7364" y="13554"/>
                    <a:pt x="8635" y="12990"/>
                    <a:pt x="9441" y="11722"/>
                  </a:cubicBezTo>
                  <a:cubicBezTo>
                    <a:pt x="10942" y="9354"/>
                    <a:pt x="9441" y="1915"/>
                    <a:pt x="7873" y="781"/>
                  </a:cubicBezTo>
                  <a:cubicBezTo>
                    <a:pt x="7142" y="249"/>
                    <a:pt x="6246" y="1"/>
                    <a:pt x="53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6791811" y="1477325"/>
              <a:ext cx="8330" cy="24921"/>
            </a:xfrm>
            <a:custGeom>
              <a:rect b="b" l="l" r="r" t="t"/>
              <a:pathLst>
                <a:path extrusionOk="0" h="1101" w="368">
                  <a:moveTo>
                    <a:pt x="167" y="0"/>
                  </a:moveTo>
                  <a:lnTo>
                    <a:pt x="167" y="0"/>
                  </a:lnTo>
                  <a:cubicBezTo>
                    <a:pt x="167" y="0"/>
                    <a:pt x="134" y="33"/>
                    <a:pt x="167" y="33"/>
                  </a:cubicBezTo>
                  <a:cubicBezTo>
                    <a:pt x="267" y="434"/>
                    <a:pt x="301" y="867"/>
                    <a:pt x="0" y="1067"/>
                  </a:cubicBezTo>
                  <a:lnTo>
                    <a:pt x="0" y="1101"/>
                  </a:lnTo>
                  <a:cubicBezTo>
                    <a:pt x="367" y="934"/>
                    <a:pt x="301" y="3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6771802" y="1469697"/>
              <a:ext cx="30987" cy="28837"/>
            </a:xfrm>
            <a:custGeom>
              <a:rect b="b" l="l" r="r" t="t"/>
              <a:pathLst>
                <a:path extrusionOk="0" h="1274" w="1369">
                  <a:moveTo>
                    <a:pt x="659" y="1"/>
                  </a:moveTo>
                  <a:cubicBezTo>
                    <a:pt x="645" y="1"/>
                    <a:pt x="632" y="2"/>
                    <a:pt x="618" y="3"/>
                  </a:cubicBezTo>
                  <a:cubicBezTo>
                    <a:pt x="0" y="101"/>
                    <a:pt x="206" y="1274"/>
                    <a:pt x="740" y="1274"/>
                  </a:cubicBezTo>
                  <a:cubicBezTo>
                    <a:pt x="755" y="1274"/>
                    <a:pt x="769" y="1273"/>
                    <a:pt x="784" y="1271"/>
                  </a:cubicBezTo>
                  <a:cubicBezTo>
                    <a:pt x="1369" y="1174"/>
                    <a:pt x="1163" y="1"/>
                    <a:pt x="6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6846927" y="1465985"/>
              <a:ext cx="12857" cy="21164"/>
            </a:xfrm>
            <a:custGeom>
              <a:rect b="b" l="l" r="r" t="t"/>
              <a:pathLst>
                <a:path extrusionOk="0" h="935" w="568">
                  <a:moveTo>
                    <a:pt x="0" y="1"/>
                  </a:moveTo>
                  <a:cubicBezTo>
                    <a:pt x="0" y="368"/>
                    <a:pt x="134" y="935"/>
                    <a:pt x="568" y="935"/>
                  </a:cubicBezTo>
                  <a:lnTo>
                    <a:pt x="568" y="901"/>
                  </a:lnTo>
                  <a:cubicBezTo>
                    <a:pt x="201" y="868"/>
                    <a:pt x="67" y="401"/>
                    <a:pt x="34" y="34"/>
                  </a:cubicBezTo>
                  <a:cubicBezTo>
                    <a:pt x="3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6841495" y="1455075"/>
              <a:ext cx="30308" cy="28520"/>
            </a:xfrm>
            <a:custGeom>
              <a:rect b="b" l="l" r="r" t="t"/>
              <a:pathLst>
                <a:path extrusionOk="0" h="1260" w="1339">
                  <a:moveTo>
                    <a:pt x="617" y="0"/>
                  </a:moveTo>
                  <a:cubicBezTo>
                    <a:pt x="582" y="0"/>
                    <a:pt x="545" y="5"/>
                    <a:pt x="507" y="16"/>
                  </a:cubicBezTo>
                  <a:cubicBezTo>
                    <a:pt x="1" y="142"/>
                    <a:pt x="215" y="1260"/>
                    <a:pt x="723" y="1260"/>
                  </a:cubicBezTo>
                  <a:cubicBezTo>
                    <a:pt x="750" y="1260"/>
                    <a:pt x="779" y="1257"/>
                    <a:pt x="808" y="1250"/>
                  </a:cubicBezTo>
                  <a:cubicBezTo>
                    <a:pt x="1339" y="1094"/>
                    <a:pt x="1138" y="0"/>
                    <a:pt x="6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6761978" y="1436741"/>
              <a:ext cx="30603" cy="23020"/>
            </a:xfrm>
            <a:custGeom>
              <a:rect b="b" l="l" r="r" t="t"/>
              <a:pathLst>
                <a:path extrusionOk="0" h="1017" w="1352">
                  <a:moveTo>
                    <a:pt x="944" y="0"/>
                  </a:moveTo>
                  <a:cubicBezTo>
                    <a:pt x="806" y="0"/>
                    <a:pt x="672" y="44"/>
                    <a:pt x="551" y="125"/>
                  </a:cubicBezTo>
                  <a:cubicBezTo>
                    <a:pt x="318" y="225"/>
                    <a:pt x="151" y="425"/>
                    <a:pt x="84" y="626"/>
                  </a:cubicBezTo>
                  <a:cubicBezTo>
                    <a:pt x="0" y="821"/>
                    <a:pt x="150" y="1016"/>
                    <a:pt x="338" y="1016"/>
                  </a:cubicBezTo>
                  <a:cubicBezTo>
                    <a:pt x="375" y="1016"/>
                    <a:pt x="413" y="1009"/>
                    <a:pt x="451" y="992"/>
                  </a:cubicBezTo>
                  <a:cubicBezTo>
                    <a:pt x="618" y="926"/>
                    <a:pt x="751" y="826"/>
                    <a:pt x="885" y="726"/>
                  </a:cubicBezTo>
                  <a:cubicBezTo>
                    <a:pt x="1052" y="659"/>
                    <a:pt x="1218" y="559"/>
                    <a:pt x="1318" y="392"/>
                  </a:cubicBezTo>
                  <a:cubicBezTo>
                    <a:pt x="1352" y="259"/>
                    <a:pt x="1318" y="125"/>
                    <a:pt x="1218" y="58"/>
                  </a:cubicBezTo>
                  <a:cubicBezTo>
                    <a:pt x="1126" y="19"/>
                    <a:pt x="1034" y="0"/>
                    <a:pt x="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6834840" y="1425084"/>
              <a:ext cx="34767" cy="17519"/>
            </a:xfrm>
            <a:custGeom>
              <a:rect b="b" l="l" r="r" t="t"/>
              <a:pathLst>
                <a:path extrusionOk="0" h="774" w="1536">
                  <a:moveTo>
                    <a:pt x="579" y="0"/>
                  </a:moveTo>
                  <a:cubicBezTo>
                    <a:pt x="377" y="0"/>
                    <a:pt x="184" y="99"/>
                    <a:pt x="67" y="273"/>
                  </a:cubicBezTo>
                  <a:cubicBezTo>
                    <a:pt x="1" y="373"/>
                    <a:pt x="1" y="507"/>
                    <a:pt x="101" y="607"/>
                  </a:cubicBezTo>
                  <a:cubicBezTo>
                    <a:pt x="234" y="707"/>
                    <a:pt x="434" y="740"/>
                    <a:pt x="601" y="740"/>
                  </a:cubicBezTo>
                  <a:cubicBezTo>
                    <a:pt x="801" y="740"/>
                    <a:pt x="935" y="774"/>
                    <a:pt x="1135" y="774"/>
                  </a:cubicBezTo>
                  <a:cubicBezTo>
                    <a:pt x="1402" y="774"/>
                    <a:pt x="1535" y="473"/>
                    <a:pt x="1335" y="273"/>
                  </a:cubicBezTo>
                  <a:cubicBezTo>
                    <a:pt x="1168" y="106"/>
                    <a:pt x="935" y="6"/>
                    <a:pt x="668" y="6"/>
                  </a:cubicBezTo>
                  <a:cubicBezTo>
                    <a:pt x="638" y="2"/>
                    <a:pt x="609" y="0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6801635" y="1559603"/>
              <a:ext cx="18131" cy="6836"/>
            </a:xfrm>
            <a:custGeom>
              <a:rect b="b" l="l" r="r" t="t"/>
              <a:pathLst>
                <a:path extrusionOk="0" h="302" w="801">
                  <a:moveTo>
                    <a:pt x="0" y="1"/>
                  </a:moveTo>
                  <a:cubicBezTo>
                    <a:pt x="33" y="168"/>
                    <a:pt x="200" y="268"/>
                    <a:pt x="367" y="301"/>
                  </a:cubicBezTo>
                  <a:cubicBezTo>
                    <a:pt x="567" y="268"/>
                    <a:pt x="734" y="168"/>
                    <a:pt x="801" y="1"/>
                  </a:cubicBezTo>
                  <a:lnTo>
                    <a:pt x="801" y="1"/>
                  </a:lnTo>
                  <a:cubicBezTo>
                    <a:pt x="667" y="68"/>
                    <a:pt x="534" y="134"/>
                    <a:pt x="400" y="168"/>
                  </a:cubicBezTo>
                  <a:cubicBezTo>
                    <a:pt x="267" y="168"/>
                    <a:pt x="133" y="68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6806365" y="1430199"/>
              <a:ext cx="50680" cy="111319"/>
            </a:xfrm>
            <a:custGeom>
              <a:rect b="b" l="l" r="r" t="t"/>
              <a:pathLst>
                <a:path extrusionOk="0" h="4918" w="2239">
                  <a:moveTo>
                    <a:pt x="945" y="0"/>
                  </a:moveTo>
                  <a:cubicBezTo>
                    <a:pt x="925" y="0"/>
                    <a:pt x="892" y="24"/>
                    <a:pt x="892" y="47"/>
                  </a:cubicBezTo>
                  <a:cubicBezTo>
                    <a:pt x="1159" y="1281"/>
                    <a:pt x="1626" y="2449"/>
                    <a:pt x="1893" y="3683"/>
                  </a:cubicBezTo>
                  <a:cubicBezTo>
                    <a:pt x="1692" y="3616"/>
                    <a:pt x="1459" y="3616"/>
                    <a:pt x="1225" y="3616"/>
                  </a:cubicBezTo>
                  <a:cubicBezTo>
                    <a:pt x="1192" y="3616"/>
                    <a:pt x="1459" y="4484"/>
                    <a:pt x="1492" y="4617"/>
                  </a:cubicBezTo>
                  <a:cubicBezTo>
                    <a:pt x="1321" y="4663"/>
                    <a:pt x="1149" y="4685"/>
                    <a:pt x="980" y="4685"/>
                  </a:cubicBezTo>
                  <a:cubicBezTo>
                    <a:pt x="656" y="4685"/>
                    <a:pt x="343" y="4604"/>
                    <a:pt x="58" y="4450"/>
                  </a:cubicBezTo>
                  <a:cubicBezTo>
                    <a:pt x="48" y="4441"/>
                    <a:pt x="38" y="4437"/>
                    <a:pt x="30" y="4437"/>
                  </a:cubicBezTo>
                  <a:cubicBezTo>
                    <a:pt x="11" y="4437"/>
                    <a:pt x="1" y="4460"/>
                    <a:pt x="25" y="4484"/>
                  </a:cubicBezTo>
                  <a:cubicBezTo>
                    <a:pt x="258" y="4751"/>
                    <a:pt x="625" y="4917"/>
                    <a:pt x="992" y="4917"/>
                  </a:cubicBezTo>
                  <a:cubicBezTo>
                    <a:pt x="1159" y="4917"/>
                    <a:pt x="1325" y="4884"/>
                    <a:pt x="1459" y="4851"/>
                  </a:cubicBezTo>
                  <a:cubicBezTo>
                    <a:pt x="1492" y="4851"/>
                    <a:pt x="1526" y="4817"/>
                    <a:pt x="1559" y="4817"/>
                  </a:cubicBezTo>
                  <a:lnTo>
                    <a:pt x="1626" y="4784"/>
                  </a:lnTo>
                  <a:cubicBezTo>
                    <a:pt x="1692" y="4784"/>
                    <a:pt x="1692" y="4717"/>
                    <a:pt x="1692" y="4684"/>
                  </a:cubicBezTo>
                  <a:cubicBezTo>
                    <a:pt x="1692" y="4684"/>
                    <a:pt x="1692" y="4651"/>
                    <a:pt x="1692" y="4651"/>
                  </a:cubicBezTo>
                  <a:lnTo>
                    <a:pt x="1692" y="4617"/>
                  </a:lnTo>
                  <a:cubicBezTo>
                    <a:pt x="1659" y="4317"/>
                    <a:pt x="1526" y="3883"/>
                    <a:pt x="1526" y="3883"/>
                  </a:cubicBezTo>
                  <a:lnTo>
                    <a:pt x="1526" y="3883"/>
                  </a:lnTo>
                  <a:cubicBezTo>
                    <a:pt x="1610" y="3904"/>
                    <a:pt x="1881" y="3965"/>
                    <a:pt x="2060" y="3965"/>
                  </a:cubicBezTo>
                  <a:cubicBezTo>
                    <a:pt x="2165" y="3965"/>
                    <a:pt x="2238" y="3945"/>
                    <a:pt x="2226" y="3883"/>
                  </a:cubicBezTo>
                  <a:cubicBezTo>
                    <a:pt x="1926" y="2582"/>
                    <a:pt x="1526" y="1281"/>
                    <a:pt x="959" y="14"/>
                  </a:cubicBezTo>
                  <a:cubicBezTo>
                    <a:pt x="959" y="4"/>
                    <a:pt x="953" y="0"/>
                    <a:pt x="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6804645" y="1531672"/>
              <a:ext cx="30218" cy="21458"/>
            </a:xfrm>
            <a:custGeom>
              <a:rect b="b" l="l" r="r" t="t"/>
              <a:pathLst>
                <a:path extrusionOk="0" h="948" w="1335">
                  <a:moveTo>
                    <a:pt x="101" y="1"/>
                  </a:moveTo>
                  <a:cubicBezTo>
                    <a:pt x="67" y="134"/>
                    <a:pt x="34" y="268"/>
                    <a:pt x="34" y="401"/>
                  </a:cubicBezTo>
                  <a:cubicBezTo>
                    <a:pt x="0" y="635"/>
                    <a:pt x="67" y="935"/>
                    <a:pt x="401" y="935"/>
                  </a:cubicBezTo>
                  <a:cubicBezTo>
                    <a:pt x="434" y="943"/>
                    <a:pt x="470" y="947"/>
                    <a:pt x="506" y="947"/>
                  </a:cubicBezTo>
                  <a:cubicBezTo>
                    <a:pt x="613" y="947"/>
                    <a:pt x="726" y="910"/>
                    <a:pt x="801" y="835"/>
                  </a:cubicBezTo>
                  <a:cubicBezTo>
                    <a:pt x="1035" y="701"/>
                    <a:pt x="1201" y="468"/>
                    <a:pt x="1335" y="234"/>
                  </a:cubicBezTo>
                  <a:lnTo>
                    <a:pt x="1335" y="234"/>
                  </a:lnTo>
                  <a:cubicBezTo>
                    <a:pt x="1244" y="248"/>
                    <a:pt x="1154" y="255"/>
                    <a:pt x="1064" y="255"/>
                  </a:cubicBezTo>
                  <a:cubicBezTo>
                    <a:pt x="723" y="255"/>
                    <a:pt x="391" y="159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6643167" y="1308830"/>
              <a:ext cx="258899" cy="196517"/>
            </a:xfrm>
            <a:custGeom>
              <a:rect b="b" l="l" r="r" t="t"/>
              <a:pathLst>
                <a:path extrusionOk="0" h="8682" w="11438">
                  <a:moveTo>
                    <a:pt x="8829" y="1"/>
                  </a:moveTo>
                  <a:cubicBezTo>
                    <a:pt x="8551" y="1"/>
                    <a:pt x="8369" y="639"/>
                    <a:pt x="8369" y="639"/>
                  </a:cubicBezTo>
                  <a:cubicBezTo>
                    <a:pt x="7610" y="531"/>
                    <a:pt x="6842" y="471"/>
                    <a:pt x="6069" y="471"/>
                  </a:cubicBezTo>
                  <a:cubicBezTo>
                    <a:pt x="5415" y="471"/>
                    <a:pt x="4757" y="514"/>
                    <a:pt x="4099" y="606"/>
                  </a:cubicBezTo>
                  <a:cubicBezTo>
                    <a:pt x="2131" y="973"/>
                    <a:pt x="1464" y="3108"/>
                    <a:pt x="1464" y="3108"/>
                  </a:cubicBezTo>
                  <a:cubicBezTo>
                    <a:pt x="1464" y="3108"/>
                    <a:pt x="463" y="3508"/>
                    <a:pt x="230" y="4308"/>
                  </a:cubicBezTo>
                  <a:cubicBezTo>
                    <a:pt x="0" y="5095"/>
                    <a:pt x="1509" y="8682"/>
                    <a:pt x="2385" y="8682"/>
                  </a:cubicBezTo>
                  <a:cubicBezTo>
                    <a:pt x="2400" y="8682"/>
                    <a:pt x="2416" y="8681"/>
                    <a:pt x="2431" y="8678"/>
                  </a:cubicBezTo>
                  <a:cubicBezTo>
                    <a:pt x="3732" y="8478"/>
                    <a:pt x="3632" y="6043"/>
                    <a:pt x="3632" y="6043"/>
                  </a:cubicBezTo>
                  <a:cubicBezTo>
                    <a:pt x="3632" y="6043"/>
                    <a:pt x="5834" y="5309"/>
                    <a:pt x="5900" y="3575"/>
                  </a:cubicBezTo>
                  <a:cubicBezTo>
                    <a:pt x="5900" y="3575"/>
                    <a:pt x="7033" y="4076"/>
                    <a:pt x="8262" y="4076"/>
                  </a:cubicBezTo>
                  <a:cubicBezTo>
                    <a:pt x="8797" y="4076"/>
                    <a:pt x="9351" y="3981"/>
                    <a:pt x="9836" y="3708"/>
                  </a:cubicBezTo>
                  <a:cubicBezTo>
                    <a:pt x="11438" y="2841"/>
                    <a:pt x="10770" y="1006"/>
                    <a:pt x="10537" y="606"/>
                  </a:cubicBezTo>
                  <a:cubicBezTo>
                    <a:pt x="10492" y="544"/>
                    <a:pt x="10431" y="518"/>
                    <a:pt x="10362" y="518"/>
                  </a:cubicBezTo>
                  <a:cubicBezTo>
                    <a:pt x="10022" y="518"/>
                    <a:pt x="9469" y="1140"/>
                    <a:pt x="9469" y="1140"/>
                  </a:cubicBezTo>
                  <a:cubicBezTo>
                    <a:pt x="9469" y="1140"/>
                    <a:pt x="9203" y="72"/>
                    <a:pt x="8869" y="5"/>
                  </a:cubicBezTo>
                  <a:cubicBezTo>
                    <a:pt x="8855" y="2"/>
                    <a:pt x="884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6711774" y="1377641"/>
              <a:ext cx="68358" cy="72772"/>
            </a:xfrm>
            <a:custGeom>
              <a:rect b="b" l="l" r="r" t="t"/>
              <a:pathLst>
                <a:path extrusionOk="0" h="3215" w="3020">
                  <a:moveTo>
                    <a:pt x="2803" y="1"/>
                  </a:moveTo>
                  <a:cubicBezTo>
                    <a:pt x="2836" y="1735"/>
                    <a:pt x="1835" y="3070"/>
                    <a:pt x="67" y="3103"/>
                  </a:cubicBezTo>
                  <a:cubicBezTo>
                    <a:pt x="1" y="3103"/>
                    <a:pt x="1" y="3170"/>
                    <a:pt x="67" y="3170"/>
                  </a:cubicBezTo>
                  <a:cubicBezTo>
                    <a:pt x="216" y="3200"/>
                    <a:pt x="360" y="3215"/>
                    <a:pt x="500" y="3215"/>
                  </a:cubicBezTo>
                  <a:cubicBezTo>
                    <a:pt x="2052" y="3215"/>
                    <a:pt x="3020" y="1439"/>
                    <a:pt x="28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6637033" y="1378410"/>
              <a:ext cx="61069" cy="126258"/>
            </a:xfrm>
            <a:custGeom>
              <a:rect b="b" l="l" r="r" t="t"/>
              <a:pathLst>
                <a:path extrusionOk="0" h="5578" w="2698">
                  <a:moveTo>
                    <a:pt x="1801" y="0"/>
                  </a:moveTo>
                  <a:cubicBezTo>
                    <a:pt x="667" y="467"/>
                    <a:pt x="0" y="1301"/>
                    <a:pt x="367" y="2535"/>
                  </a:cubicBezTo>
                  <a:cubicBezTo>
                    <a:pt x="667" y="3636"/>
                    <a:pt x="1501" y="5137"/>
                    <a:pt x="2635" y="5571"/>
                  </a:cubicBezTo>
                  <a:cubicBezTo>
                    <a:pt x="2640" y="5576"/>
                    <a:pt x="2645" y="5578"/>
                    <a:pt x="2650" y="5578"/>
                  </a:cubicBezTo>
                  <a:cubicBezTo>
                    <a:pt x="2677" y="5578"/>
                    <a:pt x="2697" y="5504"/>
                    <a:pt x="2669" y="5504"/>
                  </a:cubicBezTo>
                  <a:cubicBezTo>
                    <a:pt x="1735" y="5071"/>
                    <a:pt x="1034" y="3903"/>
                    <a:pt x="667" y="3002"/>
                  </a:cubicBezTo>
                  <a:cubicBezTo>
                    <a:pt x="400" y="2402"/>
                    <a:pt x="200" y="1701"/>
                    <a:pt x="534" y="1101"/>
                  </a:cubicBezTo>
                  <a:cubicBezTo>
                    <a:pt x="801" y="601"/>
                    <a:pt x="1334" y="334"/>
                    <a:pt x="1801" y="34"/>
                  </a:cubicBezTo>
                  <a:cubicBezTo>
                    <a:pt x="1835" y="34"/>
                    <a:pt x="1801" y="0"/>
                    <a:pt x="18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818475" y="1322230"/>
              <a:ext cx="83591" cy="78317"/>
            </a:xfrm>
            <a:custGeom>
              <a:rect b="b" l="l" r="r" t="t"/>
              <a:pathLst>
                <a:path extrusionOk="0" h="3460" w="3693">
                  <a:moveTo>
                    <a:pt x="2760" y="1"/>
                  </a:moveTo>
                  <a:cubicBezTo>
                    <a:pt x="2730" y="1"/>
                    <a:pt x="2701" y="32"/>
                    <a:pt x="2725" y="81"/>
                  </a:cubicBezTo>
                  <a:cubicBezTo>
                    <a:pt x="3259" y="881"/>
                    <a:pt x="3626" y="1915"/>
                    <a:pt x="2792" y="2716"/>
                  </a:cubicBezTo>
                  <a:cubicBezTo>
                    <a:pt x="2316" y="3127"/>
                    <a:pt x="1714" y="3341"/>
                    <a:pt x="1104" y="3341"/>
                  </a:cubicBezTo>
                  <a:cubicBezTo>
                    <a:pt x="773" y="3341"/>
                    <a:pt x="440" y="3278"/>
                    <a:pt x="123" y="3149"/>
                  </a:cubicBezTo>
                  <a:cubicBezTo>
                    <a:pt x="116" y="3146"/>
                    <a:pt x="109" y="3144"/>
                    <a:pt x="102" y="3144"/>
                  </a:cubicBezTo>
                  <a:cubicBezTo>
                    <a:pt x="44" y="3144"/>
                    <a:pt x="1" y="3253"/>
                    <a:pt x="90" y="3283"/>
                  </a:cubicBezTo>
                  <a:cubicBezTo>
                    <a:pt x="379" y="3400"/>
                    <a:pt x="719" y="3460"/>
                    <a:pt x="1068" y="3460"/>
                  </a:cubicBezTo>
                  <a:cubicBezTo>
                    <a:pt x="1810" y="3460"/>
                    <a:pt x="2595" y="3193"/>
                    <a:pt x="3025" y="2649"/>
                  </a:cubicBezTo>
                  <a:cubicBezTo>
                    <a:pt x="3693" y="1882"/>
                    <a:pt x="3459" y="714"/>
                    <a:pt x="2792" y="14"/>
                  </a:cubicBezTo>
                  <a:cubicBezTo>
                    <a:pt x="2783" y="5"/>
                    <a:pt x="2772" y="1"/>
                    <a:pt x="27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6640790" y="1480856"/>
              <a:ext cx="76303" cy="82210"/>
            </a:xfrm>
            <a:custGeom>
              <a:rect b="b" l="l" r="r" t="t"/>
              <a:pathLst>
                <a:path extrusionOk="0" h="3632" w="3371">
                  <a:moveTo>
                    <a:pt x="1139" y="0"/>
                  </a:moveTo>
                  <a:cubicBezTo>
                    <a:pt x="1033" y="0"/>
                    <a:pt x="931" y="24"/>
                    <a:pt x="835" y="78"/>
                  </a:cubicBezTo>
                  <a:cubicBezTo>
                    <a:pt x="1" y="545"/>
                    <a:pt x="1068" y="3213"/>
                    <a:pt x="2036" y="3547"/>
                  </a:cubicBezTo>
                  <a:cubicBezTo>
                    <a:pt x="2168" y="3605"/>
                    <a:pt x="2304" y="3632"/>
                    <a:pt x="2437" y="3632"/>
                  </a:cubicBezTo>
                  <a:cubicBezTo>
                    <a:pt x="2842" y="3632"/>
                    <a:pt x="3219" y="3381"/>
                    <a:pt x="3370" y="2980"/>
                  </a:cubicBezTo>
                  <a:lnTo>
                    <a:pt x="3003" y="1412"/>
                  </a:lnTo>
                  <a:cubicBezTo>
                    <a:pt x="3003" y="1412"/>
                    <a:pt x="1957" y="0"/>
                    <a:pt x="11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6666481" y="1499213"/>
              <a:ext cx="38525" cy="51427"/>
            </a:xfrm>
            <a:custGeom>
              <a:rect b="b" l="l" r="r" t="t"/>
              <a:pathLst>
                <a:path extrusionOk="0" h="2272" w="1702">
                  <a:moveTo>
                    <a:pt x="33" y="0"/>
                  </a:moveTo>
                  <a:cubicBezTo>
                    <a:pt x="33" y="0"/>
                    <a:pt x="0" y="34"/>
                    <a:pt x="33" y="34"/>
                  </a:cubicBezTo>
                  <a:cubicBezTo>
                    <a:pt x="667" y="367"/>
                    <a:pt x="1168" y="901"/>
                    <a:pt x="1368" y="1602"/>
                  </a:cubicBezTo>
                  <a:cubicBezTo>
                    <a:pt x="1269" y="1424"/>
                    <a:pt x="1088" y="1328"/>
                    <a:pt x="902" y="1328"/>
                  </a:cubicBezTo>
                  <a:cubicBezTo>
                    <a:pt x="773" y="1328"/>
                    <a:pt x="643" y="1373"/>
                    <a:pt x="534" y="1468"/>
                  </a:cubicBezTo>
                  <a:cubicBezTo>
                    <a:pt x="534" y="1468"/>
                    <a:pt x="534" y="1501"/>
                    <a:pt x="534" y="1501"/>
                  </a:cubicBezTo>
                  <a:cubicBezTo>
                    <a:pt x="605" y="1475"/>
                    <a:pt x="677" y="1462"/>
                    <a:pt x="746" y="1462"/>
                  </a:cubicBezTo>
                  <a:cubicBezTo>
                    <a:pt x="937" y="1462"/>
                    <a:pt x="1112" y="1555"/>
                    <a:pt x="1234" y="1702"/>
                  </a:cubicBezTo>
                  <a:cubicBezTo>
                    <a:pt x="1368" y="1868"/>
                    <a:pt x="1468" y="2069"/>
                    <a:pt x="1568" y="2235"/>
                  </a:cubicBezTo>
                  <a:cubicBezTo>
                    <a:pt x="1581" y="2261"/>
                    <a:pt x="1603" y="2272"/>
                    <a:pt x="1624" y="2272"/>
                  </a:cubicBezTo>
                  <a:cubicBezTo>
                    <a:pt x="1658" y="2272"/>
                    <a:pt x="1689" y="2243"/>
                    <a:pt x="1668" y="2202"/>
                  </a:cubicBezTo>
                  <a:cubicBezTo>
                    <a:pt x="1701" y="1301"/>
                    <a:pt x="967" y="100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6685359" y="1678165"/>
              <a:ext cx="180469" cy="168631"/>
            </a:xfrm>
            <a:custGeom>
              <a:rect b="b" l="l" r="r" t="t"/>
              <a:pathLst>
                <a:path extrusionOk="0" h="7450" w="7973">
                  <a:moveTo>
                    <a:pt x="1034" y="0"/>
                  </a:moveTo>
                  <a:lnTo>
                    <a:pt x="0" y="1468"/>
                  </a:lnTo>
                  <a:cubicBezTo>
                    <a:pt x="0" y="1468"/>
                    <a:pt x="4518" y="7449"/>
                    <a:pt x="4698" y="7449"/>
                  </a:cubicBezTo>
                  <a:cubicBezTo>
                    <a:pt x="4702" y="7449"/>
                    <a:pt x="4704" y="7446"/>
                    <a:pt x="4703" y="7439"/>
                  </a:cubicBezTo>
                  <a:lnTo>
                    <a:pt x="5804" y="4437"/>
                  </a:lnTo>
                  <a:lnTo>
                    <a:pt x="7972" y="6238"/>
                  </a:lnTo>
                  <a:lnTo>
                    <a:pt x="7305" y="1234"/>
                  </a:lnTo>
                  <a:lnTo>
                    <a:pt x="6605" y="334"/>
                  </a:lnTo>
                  <a:lnTo>
                    <a:pt x="5604" y="3803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683842" y="1706278"/>
              <a:ext cx="185765" cy="147082"/>
            </a:xfrm>
            <a:custGeom>
              <a:rect b="b" l="l" r="r" t="t"/>
              <a:pathLst>
                <a:path extrusionOk="0" h="6498" w="8207">
                  <a:moveTo>
                    <a:pt x="7422" y="1"/>
                  </a:moveTo>
                  <a:cubicBezTo>
                    <a:pt x="7414" y="1"/>
                    <a:pt x="7406" y="9"/>
                    <a:pt x="7406" y="26"/>
                  </a:cubicBezTo>
                  <a:cubicBezTo>
                    <a:pt x="7306" y="860"/>
                    <a:pt x="7839" y="3995"/>
                    <a:pt x="7906" y="4729"/>
                  </a:cubicBezTo>
                  <a:cubicBezTo>
                    <a:pt x="7840" y="4663"/>
                    <a:pt x="5947" y="3194"/>
                    <a:pt x="5905" y="3194"/>
                  </a:cubicBezTo>
                  <a:cubicBezTo>
                    <a:pt x="5905" y="3194"/>
                    <a:pt x="5905" y="3194"/>
                    <a:pt x="5905" y="3195"/>
                  </a:cubicBezTo>
                  <a:cubicBezTo>
                    <a:pt x="5638" y="3695"/>
                    <a:pt x="4837" y="5863"/>
                    <a:pt x="4804" y="6063"/>
                  </a:cubicBezTo>
                  <a:cubicBezTo>
                    <a:pt x="4037" y="5063"/>
                    <a:pt x="901" y="1160"/>
                    <a:pt x="67" y="226"/>
                  </a:cubicBezTo>
                  <a:cubicBezTo>
                    <a:pt x="57" y="216"/>
                    <a:pt x="48" y="212"/>
                    <a:pt x="39" y="212"/>
                  </a:cubicBezTo>
                  <a:cubicBezTo>
                    <a:pt x="17" y="212"/>
                    <a:pt x="0" y="236"/>
                    <a:pt x="0" y="259"/>
                  </a:cubicBezTo>
                  <a:cubicBezTo>
                    <a:pt x="665" y="1323"/>
                    <a:pt x="4711" y="6497"/>
                    <a:pt x="4803" y="6497"/>
                  </a:cubicBezTo>
                  <a:cubicBezTo>
                    <a:pt x="4803" y="6497"/>
                    <a:pt x="4804" y="6497"/>
                    <a:pt x="4804" y="6497"/>
                  </a:cubicBezTo>
                  <a:cubicBezTo>
                    <a:pt x="5237" y="5463"/>
                    <a:pt x="5604" y="4395"/>
                    <a:pt x="5905" y="3295"/>
                  </a:cubicBezTo>
                  <a:cubicBezTo>
                    <a:pt x="6258" y="3648"/>
                    <a:pt x="8063" y="5237"/>
                    <a:pt x="8198" y="5237"/>
                  </a:cubicBezTo>
                  <a:cubicBezTo>
                    <a:pt x="8203" y="5237"/>
                    <a:pt x="8206" y="5234"/>
                    <a:pt x="8206" y="5229"/>
                  </a:cubicBezTo>
                  <a:cubicBezTo>
                    <a:pt x="8139" y="4295"/>
                    <a:pt x="8039" y="3395"/>
                    <a:pt x="7873" y="2494"/>
                  </a:cubicBezTo>
                  <a:cubicBezTo>
                    <a:pt x="7739" y="1660"/>
                    <a:pt x="7606" y="826"/>
                    <a:pt x="7439" y="26"/>
                  </a:cubicBezTo>
                  <a:cubicBezTo>
                    <a:pt x="7439" y="9"/>
                    <a:pt x="7431" y="1"/>
                    <a:pt x="7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6465641" y="1076346"/>
              <a:ext cx="255210" cy="718390"/>
            </a:xfrm>
            <a:custGeom>
              <a:rect b="b" l="l" r="r" t="t"/>
              <a:pathLst>
                <a:path extrusionOk="0" h="31738" w="11275">
                  <a:moveTo>
                    <a:pt x="3462" y="0"/>
                  </a:moveTo>
                  <a:cubicBezTo>
                    <a:pt x="3279" y="0"/>
                    <a:pt x="3153" y="53"/>
                    <a:pt x="3102" y="169"/>
                  </a:cubicBezTo>
                  <a:cubicBezTo>
                    <a:pt x="2002" y="2671"/>
                    <a:pt x="200" y="12478"/>
                    <a:pt x="100" y="16047"/>
                  </a:cubicBezTo>
                  <a:cubicBezTo>
                    <a:pt x="0" y="20617"/>
                    <a:pt x="4603" y="28356"/>
                    <a:pt x="6605" y="30424"/>
                  </a:cubicBezTo>
                  <a:cubicBezTo>
                    <a:pt x="7470" y="31312"/>
                    <a:pt x="8298" y="31738"/>
                    <a:pt x="8951" y="31738"/>
                  </a:cubicBezTo>
                  <a:cubicBezTo>
                    <a:pt x="10163" y="31738"/>
                    <a:pt x="10774" y="30276"/>
                    <a:pt x="9907" y="27589"/>
                  </a:cubicBezTo>
                  <a:cubicBezTo>
                    <a:pt x="8439" y="22985"/>
                    <a:pt x="7806" y="17949"/>
                    <a:pt x="7972" y="16981"/>
                  </a:cubicBezTo>
                  <a:cubicBezTo>
                    <a:pt x="8306" y="14913"/>
                    <a:pt x="11275" y="6607"/>
                    <a:pt x="11241" y="5273"/>
                  </a:cubicBezTo>
                  <a:cubicBezTo>
                    <a:pt x="11182" y="4075"/>
                    <a:pt x="5073" y="0"/>
                    <a:pt x="34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6523767" y="864143"/>
              <a:ext cx="305052" cy="348941"/>
            </a:xfrm>
            <a:custGeom>
              <a:rect b="b" l="l" r="r" t="t"/>
              <a:pathLst>
                <a:path extrusionOk="0" h="15416" w="13477">
                  <a:moveTo>
                    <a:pt x="6247" y="0"/>
                  </a:moveTo>
                  <a:cubicBezTo>
                    <a:pt x="5144" y="0"/>
                    <a:pt x="3060" y="3179"/>
                    <a:pt x="2369" y="4374"/>
                  </a:cubicBezTo>
                  <a:cubicBezTo>
                    <a:pt x="1668" y="5641"/>
                    <a:pt x="201" y="10512"/>
                    <a:pt x="1" y="11612"/>
                  </a:cubicBezTo>
                  <a:lnTo>
                    <a:pt x="7706" y="15415"/>
                  </a:lnTo>
                  <a:cubicBezTo>
                    <a:pt x="7706" y="15415"/>
                    <a:pt x="10208" y="8810"/>
                    <a:pt x="10375" y="8477"/>
                  </a:cubicBezTo>
                  <a:cubicBezTo>
                    <a:pt x="11042" y="7009"/>
                    <a:pt x="13477" y="5008"/>
                    <a:pt x="12776" y="4007"/>
                  </a:cubicBezTo>
                  <a:cubicBezTo>
                    <a:pt x="12633" y="3796"/>
                    <a:pt x="12452" y="3718"/>
                    <a:pt x="12260" y="3718"/>
                  </a:cubicBezTo>
                  <a:cubicBezTo>
                    <a:pt x="11694" y="3718"/>
                    <a:pt x="11042" y="4407"/>
                    <a:pt x="11042" y="4407"/>
                  </a:cubicBezTo>
                  <a:cubicBezTo>
                    <a:pt x="11042" y="4407"/>
                    <a:pt x="12276" y="2906"/>
                    <a:pt x="11342" y="2306"/>
                  </a:cubicBezTo>
                  <a:cubicBezTo>
                    <a:pt x="11161" y="2200"/>
                    <a:pt x="10968" y="2157"/>
                    <a:pt x="10773" y="2157"/>
                  </a:cubicBezTo>
                  <a:cubicBezTo>
                    <a:pt x="9923" y="2157"/>
                    <a:pt x="9040" y="2973"/>
                    <a:pt x="9040" y="2973"/>
                  </a:cubicBezTo>
                  <a:cubicBezTo>
                    <a:pt x="9040" y="2973"/>
                    <a:pt x="10041" y="1338"/>
                    <a:pt x="9040" y="771"/>
                  </a:cubicBezTo>
                  <a:cubicBezTo>
                    <a:pt x="8874" y="682"/>
                    <a:pt x="8701" y="645"/>
                    <a:pt x="8530" y="645"/>
                  </a:cubicBezTo>
                  <a:cubicBezTo>
                    <a:pt x="7673" y="645"/>
                    <a:pt x="6839" y="1572"/>
                    <a:pt x="6839" y="1572"/>
                  </a:cubicBezTo>
                  <a:cubicBezTo>
                    <a:pt x="6839" y="1572"/>
                    <a:pt x="7439" y="471"/>
                    <a:pt x="6439" y="37"/>
                  </a:cubicBezTo>
                  <a:cubicBezTo>
                    <a:pt x="6379" y="12"/>
                    <a:pt x="6315" y="0"/>
                    <a:pt x="62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6707247" y="958395"/>
              <a:ext cx="70531" cy="106815"/>
            </a:xfrm>
            <a:custGeom>
              <a:rect b="b" l="l" r="r" t="t"/>
              <a:pathLst>
                <a:path extrusionOk="0" h="4719" w="3116">
                  <a:moveTo>
                    <a:pt x="3074" y="1"/>
                  </a:moveTo>
                  <a:cubicBezTo>
                    <a:pt x="3057" y="1"/>
                    <a:pt x="3033" y="13"/>
                    <a:pt x="3003" y="43"/>
                  </a:cubicBezTo>
                  <a:cubicBezTo>
                    <a:pt x="968" y="1211"/>
                    <a:pt x="501" y="2511"/>
                    <a:pt x="0" y="4680"/>
                  </a:cubicBezTo>
                  <a:cubicBezTo>
                    <a:pt x="0" y="4699"/>
                    <a:pt x="23" y="4718"/>
                    <a:pt x="41" y="4718"/>
                  </a:cubicBezTo>
                  <a:cubicBezTo>
                    <a:pt x="55" y="4718"/>
                    <a:pt x="67" y="4708"/>
                    <a:pt x="67" y="4680"/>
                  </a:cubicBezTo>
                  <a:cubicBezTo>
                    <a:pt x="768" y="2545"/>
                    <a:pt x="1301" y="1577"/>
                    <a:pt x="3069" y="110"/>
                  </a:cubicBezTo>
                  <a:cubicBezTo>
                    <a:pt x="3116" y="63"/>
                    <a:pt x="3114" y="1"/>
                    <a:pt x="3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6658921" y="926276"/>
              <a:ext cx="74899" cy="114239"/>
            </a:xfrm>
            <a:custGeom>
              <a:rect b="b" l="l" r="r" t="t"/>
              <a:pathLst>
                <a:path extrusionOk="0" h="5047" w="3309">
                  <a:moveTo>
                    <a:pt x="3216" y="1"/>
                  </a:moveTo>
                  <a:cubicBezTo>
                    <a:pt x="3192" y="1"/>
                    <a:pt x="3164" y="9"/>
                    <a:pt x="3136" y="28"/>
                  </a:cubicBezTo>
                  <a:cubicBezTo>
                    <a:pt x="1235" y="1495"/>
                    <a:pt x="701" y="2796"/>
                    <a:pt x="1" y="5031"/>
                  </a:cubicBezTo>
                  <a:cubicBezTo>
                    <a:pt x="1" y="5031"/>
                    <a:pt x="30" y="5046"/>
                    <a:pt x="50" y="5046"/>
                  </a:cubicBezTo>
                  <a:cubicBezTo>
                    <a:pt x="60" y="5046"/>
                    <a:pt x="67" y="5042"/>
                    <a:pt x="67" y="5031"/>
                  </a:cubicBezTo>
                  <a:cubicBezTo>
                    <a:pt x="968" y="2830"/>
                    <a:pt x="1535" y="1796"/>
                    <a:pt x="3236" y="128"/>
                  </a:cubicBezTo>
                  <a:cubicBezTo>
                    <a:pt x="3308" y="56"/>
                    <a:pt x="3276" y="1"/>
                    <a:pt x="3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6612429" y="899476"/>
              <a:ext cx="67000" cy="118924"/>
            </a:xfrm>
            <a:custGeom>
              <a:rect b="b" l="l" r="r" t="t"/>
              <a:pathLst>
                <a:path extrusionOk="0" h="5254" w="2960">
                  <a:moveTo>
                    <a:pt x="2940" y="0"/>
                  </a:moveTo>
                  <a:cubicBezTo>
                    <a:pt x="2927" y="0"/>
                    <a:pt x="2897" y="17"/>
                    <a:pt x="2855" y="44"/>
                  </a:cubicBezTo>
                  <a:cubicBezTo>
                    <a:pt x="1254" y="1312"/>
                    <a:pt x="220" y="3180"/>
                    <a:pt x="20" y="5215"/>
                  </a:cubicBezTo>
                  <a:cubicBezTo>
                    <a:pt x="0" y="5234"/>
                    <a:pt x="26" y="5253"/>
                    <a:pt x="50" y="5253"/>
                  </a:cubicBezTo>
                  <a:cubicBezTo>
                    <a:pt x="69" y="5253"/>
                    <a:pt x="86" y="5243"/>
                    <a:pt x="86" y="5215"/>
                  </a:cubicBezTo>
                  <a:cubicBezTo>
                    <a:pt x="687" y="2946"/>
                    <a:pt x="1354" y="1845"/>
                    <a:pt x="2888" y="111"/>
                  </a:cubicBezTo>
                  <a:cubicBezTo>
                    <a:pt x="2947" y="33"/>
                    <a:pt x="2960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588707" y="1032728"/>
              <a:ext cx="218224" cy="217341"/>
            </a:xfrm>
            <a:custGeom>
              <a:rect b="b" l="l" r="r" t="t"/>
              <a:pathLst>
                <a:path extrusionOk="0" h="9602" w="9641">
                  <a:moveTo>
                    <a:pt x="8346" y="1"/>
                  </a:moveTo>
                  <a:cubicBezTo>
                    <a:pt x="7054" y="1"/>
                    <a:pt x="6051" y="2610"/>
                    <a:pt x="5704" y="3998"/>
                  </a:cubicBezTo>
                  <a:cubicBezTo>
                    <a:pt x="5704" y="3998"/>
                    <a:pt x="5046" y="3841"/>
                    <a:pt x="4211" y="3841"/>
                  </a:cubicBezTo>
                  <a:cubicBezTo>
                    <a:pt x="3193" y="3841"/>
                    <a:pt x="1912" y="4073"/>
                    <a:pt x="1235" y="5098"/>
                  </a:cubicBezTo>
                  <a:cubicBezTo>
                    <a:pt x="0" y="6933"/>
                    <a:pt x="5271" y="9602"/>
                    <a:pt x="5271" y="9602"/>
                  </a:cubicBezTo>
                  <a:cubicBezTo>
                    <a:pt x="5271" y="9602"/>
                    <a:pt x="7439" y="7600"/>
                    <a:pt x="8106" y="6499"/>
                  </a:cubicBezTo>
                  <a:cubicBezTo>
                    <a:pt x="8773" y="5365"/>
                    <a:pt x="9641" y="262"/>
                    <a:pt x="8573" y="28"/>
                  </a:cubicBezTo>
                  <a:cubicBezTo>
                    <a:pt x="8496" y="10"/>
                    <a:pt x="8421" y="1"/>
                    <a:pt x="83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6614375" y="1033362"/>
              <a:ext cx="158581" cy="112519"/>
            </a:xfrm>
            <a:custGeom>
              <a:rect b="b" l="l" r="r" t="t"/>
              <a:pathLst>
                <a:path extrusionOk="0" h="4971" w="7006">
                  <a:moveTo>
                    <a:pt x="7005" y="0"/>
                  </a:moveTo>
                  <a:cubicBezTo>
                    <a:pt x="5338" y="367"/>
                    <a:pt x="4871" y="2302"/>
                    <a:pt x="4470" y="3736"/>
                  </a:cubicBezTo>
                  <a:cubicBezTo>
                    <a:pt x="4066" y="3648"/>
                    <a:pt x="3634" y="3600"/>
                    <a:pt x="3199" y="3600"/>
                  </a:cubicBezTo>
                  <a:cubicBezTo>
                    <a:pt x="1984" y="3600"/>
                    <a:pt x="746" y="3979"/>
                    <a:pt x="34" y="4937"/>
                  </a:cubicBezTo>
                  <a:cubicBezTo>
                    <a:pt x="0" y="4937"/>
                    <a:pt x="67" y="4970"/>
                    <a:pt x="101" y="4970"/>
                  </a:cubicBezTo>
                  <a:cubicBezTo>
                    <a:pt x="834" y="4213"/>
                    <a:pt x="2055" y="3959"/>
                    <a:pt x="3191" y="3959"/>
                  </a:cubicBezTo>
                  <a:cubicBezTo>
                    <a:pt x="3656" y="3959"/>
                    <a:pt x="4106" y="4002"/>
                    <a:pt x="4504" y="4070"/>
                  </a:cubicBezTo>
                  <a:cubicBezTo>
                    <a:pt x="4529" y="4078"/>
                    <a:pt x="4554" y="4082"/>
                    <a:pt x="4578" y="4082"/>
                  </a:cubicBezTo>
                  <a:cubicBezTo>
                    <a:pt x="4650" y="4082"/>
                    <a:pt x="4712" y="4045"/>
                    <a:pt x="4737" y="3970"/>
                  </a:cubicBezTo>
                  <a:cubicBezTo>
                    <a:pt x="5171" y="2602"/>
                    <a:pt x="5504" y="634"/>
                    <a:pt x="7005" y="33"/>
                  </a:cubicBezTo>
                  <a:cubicBezTo>
                    <a:pt x="7005" y="33"/>
                    <a:pt x="7005" y="0"/>
                    <a:pt x="7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6456564" y="1159439"/>
              <a:ext cx="256024" cy="723799"/>
            </a:xfrm>
            <a:custGeom>
              <a:rect b="b" l="l" r="r" t="t"/>
              <a:pathLst>
                <a:path extrusionOk="0" h="31977" w="11311">
                  <a:moveTo>
                    <a:pt x="1669" y="1"/>
                  </a:moveTo>
                  <a:cubicBezTo>
                    <a:pt x="1669" y="1"/>
                    <a:pt x="1" y="10375"/>
                    <a:pt x="234" y="13844"/>
                  </a:cubicBezTo>
                  <a:cubicBezTo>
                    <a:pt x="501" y="17346"/>
                    <a:pt x="5705" y="27620"/>
                    <a:pt x="6072" y="31023"/>
                  </a:cubicBezTo>
                  <a:cubicBezTo>
                    <a:pt x="6150" y="31696"/>
                    <a:pt x="6402" y="31976"/>
                    <a:pt x="6753" y="31976"/>
                  </a:cubicBezTo>
                  <a:cubicBezTo>
                    <a:pt x="8193" y="31976"/>
                    <a:pt x="11310" y="27268"/>
                    <a:pt x="11042" y="25686"/>
                  </a:cubicBezTo>
                  <a:cubicBezTo>
                    <a:pt x="10742" y="23751"/>
                    <a:pt x="8373" y="14578"/>
                    <a:pt x="8607" y="13277"/>
                  </a:cubicBezTo>
                  <a:cubicBezTo>
                    <a:pt x="8807" y="11976"/>
                    <a:pt x="11309" y="5004"/>
                    <a:pt x="11309" y="5004"/>
                  </a:cubicBezTo>
                  <a:lnTo>
                    <a:pt x="16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627209" y="1513564"/>
              <a:ext cx="4550" cy="36261"/>
            </a:xfrm>
            <a:custGeom>
              <a:rect b="b" l="l" r="r" t="t"/>
              <a:pathLst>
                <a:path extrusionOk="0" h="1602" w="201">
                  <a:moveTo>
                    <a:pt x="101" y="0"/>
                  </a:moveTo>
                  <a:cubicBezTo>
                    <a:pt x="34" y="267"/>
                    <a:pt x="1" y="534"/>
                    <a:pt x="1" y="801"/>
                  </a:cubicBezTo>
                  <a:cubicBezTo>
                    <a:pt x="1" y="1068"/>
                    <a:pt x="34" y="1334"/>
                    <a:pt x="101" y="1601"/>
                  </a:cubicBezTo>
                  <a:cubicBezTo>
                    <a:pt x="167" y="1334"/>
                    <a:pt x="201" y="1068"/>
                    <a:pt x="201" y="801"/>
                  </a:cubicBezTo>
                  <a:cubicBezTo>
                    <a:pt x="201" y="534"/>
                    <a:pt x="167" y="267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6565303" y="1260618"/>
              <a:ext cx="6066" cy="36261"/>
            </a:xfrm>
            <a:custGeom>
              <a:rect b="b" l="l" r="r" t="t"/>
              <a:pathLst>
                <a:path extrusionOk="0" h="1602" w="268">
                  <a:moveTo>
                    <a:pt x="134" y="1"/>
                  </a:moveTo>
                  <a:cubicBezTo>
                    <a:pt x="0" y="534"/>
                    <a:pt x="0" y="1068"/>
                    <a:pt x="134" y="1602"/>
                  </a:cubicBezTo>
                  <a:cubicBezTo>
                    <a:pt x="267" y="1068"/>
                    <a:pt x="267" y="534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6650614" y="1632850"/>
              <a:ext cx="36261" cy="4550"/>
            </a:xfrm>
            <a:custGeom>
              <a:rect b="b" l="l" r="r" t="t"/>
              <a:pathLst>
                <a:path extrusionOk="0" h="201" w="1602">
                  <a:moveTo>
                    <a:pt x="801" y="1"/>
                  </a:moveTo>
                  <a:cubicBezTo>
                    <a:pt x="534" y="1"/>
                    <a:pt x="267" y="34"/>
                    <a:pt x="1" y="101"/>
                  </a:cubicBezTo>
                  <a:cubicBezTo>
                    <a:pt x="267" y="167"/>
                    <a:pt x="534" y="201"/>
                    <a:pt x="801" y="201"/>
                  </a:cubicBezTo>
                  <a:cubicBezTo>
                    <a:pt x="1068" y="201"/>
                    <a:pt x="1335" y="167"/>
                    <a:pt x="1602" y="101"/>
                  </a:cubicBezTo>
                  <a:cubicBezTo>
                    <a:pt x="1335" y="34"/>
                    <a:pt x="1068" y="1"/>
                    <a:pt x="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6596245" y="1396314"/>
              <a:ext cx="36284" cy="4753"/>
            </a:xfrm>
            <a:custGeom>
              <a:rect b="b" l="l" r="r" t="t"/>
              <a:pathLst>
                <a:path extrusionOk="0" h="210" w="1603">
                  <a:moveTo>
                    <a:pt x="951" y="1"/>
                  </a:moveTo>
                  <a:cubicBezTo>
                    <a:pt x="901" y="1"/>
                    <a:pt x="850" y="4"/>
                    <a:pt x="801" y="10"/>
                  </a:cubicBezTo>
                  <a:cubicBezTo>
                    <a:pt x="535" y="10"/>
                    <a:pt x="268" y="43"/>
                    <a:pt x="1" y="110"/>
                  </a:cubicBezTo>
                  <a:cubicBezTo>
                    <a:pt x="268" y="177"/>
                    <a:pt x="535" y="210"/>
                    <a:pt x="801" y="210"/>
                  </a:cubicBezTo>
                  <a:cubicBezTo>
                    <a:pt x="1068" y="210"/>
                    <a:pt x="1369" y="177"/>
                    <a:pt x="1602" y="110"/>
                  </a:cubicBezTo>
                  <a:cubicBezTo>
                    <a:pt x="1411" y="55"/>
                    <a:pt x="1176" y="1"/>
                    <a:pt x="9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6609079" y="1712888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" y="1"/>
                  </a:moveTo>
                  <a:lnTo>
                    <a:pt x="1" y="1"/>
                  </a:lnTo>
                  <a:cubicBezTo>
                    <a:pt x="268" y="468"/>
                    <a:pt x="668" y="868"/>
                    <a:pt x="1135" y="1135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68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6530558" y="1476556"/>
              <a:ext cx="25691" cy="25691"/>
            </a:xfrm>
            <a:custGeom>
              <a:rect b="b" l="l" r="r" t="t"/>
              <a:pathLst>
                <a:path extrusionOk="0" h="1135" w="1135">
                  <a:moveTo>
                    <a:pt x="1" y="1"/>
                  </a:moveTo>
                  <a:cubicBezTo>
                    <a:pt x="268" y="468"/>
                    <a:pt x="668" y="868"/>
                    <a:pt x="1135" y="1135"/>
                  </a:cubicBezTo>
                  <a:cubicBezTo>
                    <a:pt x="1002" y="901"/>
                    <a:pt x="835" y="701"/>
                    <a:pt x="635" y="501"/>
                  </a:cubicBezTo>
                  <a:cubicBezTo>
                    <a:pt x="434" y="301"/>
                    <a:pt x="234" y="134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6685359" y="1781607"/>
              <a:ext cx="25691" cy="26438"/>
            </a:xfrm>
            <a:custGeom>
              <a:rect b="b" l="l" r="r" t="t"/>
              <a:pathLst>
                <a:path extrusionOk="0" h="1168" w="1135">
                  <a:moveTo>
                    <a:pt x="1134" y="0"/>
                  </a:moveTo>
                  <a:lnTo>
                    <a:pt x="1134" y="0"/>
                  </a:lnTo>
                  <a:cubicBezTo>
                    <a:pt x="901" y="133"/>
                    <a:pt x="667" y="300"/>
                    <a:pt x="500" y="500"/>
                  </a:cubicBezTo>
                  <a:cubicBezTo>
                    <a:pt x="300" y="701"/>
                    <a:pt x="133" y="901"/>
                    <a:pt x="0" y="1168"/>
                  </a:cubicBezTo>
                  <a:cubicBezTo>
                    <a:pt x="234" y="1001"/>
                    <a:pt x="434" y="834"/>
                    <a:pt x="634" y="667"/>
                  </a:cubicBezTo>
                  <a:cubicBezTo>
                    <a:pt x="834" y="467"/>
                    <a:pt x="1001" y="234"/>
                    <a:pt x="1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6543392" y="1611709"/>
              <a:ext cx="25713" cy="25691"/>
            </a:xfrm>
            <a:custGeom>
              <a:rect b="b" l="l" r="r" t="t"/>
              <a:pathLst>
                <a:path extrusionOk="0" h="1135" w="1136">
                  <a:moveTo>
                    <a:pt x="1135" y="1"/>
                  </a:moveTo>
                  <a:lnTo>
                    <a:pt x="1135" y="1"/>
                  </a:lnTo>
                  <a:cubicBezTo>
                    <a:pt x="668" y="267"/>
                    <a:pt x="268" y="668"/>
                    <a:pt x="1" y="1135"/>
                  </a:cubicBezTo>
                  <a:cubicBezTo>
                    <a:pt x="234" y="1001"/>
                    <a:pt x="435" y="835"/>
                    <a:pt x="635" y="634"/>
                  </a:cubicBezTo>
                  <a:cubicBezTo>
                    <a:pt x="835" y="468"/>
                    <a:pt x="1002" y="234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670238" y="1293076"/>
              <a:ext cx="25713" cy="25713"/>
            </a:xfrm>
            <a:custGeom>
              <a:rect b="b" l="l" r="r" t="t"/>
              <a:pathLst>
                <a:path extrusionOk="0" h="1136" w="1136">
                  <a:moveTo>
                    <a:pt x="1135" y="1"/>
                  </a:moveTo>
                  <a:lnTo>
                    <a:pt x="1135" y="1"/>
                  </a:lnTo>
                  <a:cubicBezTo>
                    <a:pt x="668" y="268"/>
                    <a:pt x="301" y="668"/>
                    <a:pt x="1" y="1135"/>
                  </a:cubicBezTo>
                  <a:cubicBezTo>
                    <a:pt x="468" y="835"/>
                    <a:pt x="868" y="468"/>
                    <a:pt x="1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6499616" y="1216072"/>
              <a:ext cx="188753" cy="90019"/>
            </a:xfrm>
            <a:custGeom>
              <a:rect b="b" l="l" r="r" t="t"/>
              <a:pathLst>
                <a:path extrusionOk="0" h="3977" w="8339">
                  <a:moveTo>
                    <a:pt x="67" y="0"/>
                  </a:moveTo>
                  <a:cubicBezTo>
                    <a:pt x="0" y="0"/>
                    <a:pt x="0" y="34"/>
                    <a:pt x="34" y="34"/>
                  </a:cubicBezTo>
                  <a:cubicBezTo>
                    <a:pt x="701" y="334"/>
                    <a:pt x="5137" y="2636"/>
                    <a:pt x="8273" y="3970"/>
                  </a:cubicBezTo>
                  <a:cubicBezTo>
                    <a:pt x="8282" y="3975"/>
                    <a:pt x="8290" y="3977"/>
                    <a:pt x="8297" y="3977"/>
                  </a:cubicBezTo>
                  <a:cubicBezTo>
                    <a:pt x="8339" y="3977"/>
                    <a:pt x="8335" y="3903"/>
                    <a:pt x="8306" y="3903"/>
                  </a:cubicBezTo>
                  <a:cubicBezTo>
                    <a:pt x="5638" y="2436"/>
                    <a:pt x="2869" y="1135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7104400" y="3777177"/>
              <a:ext cx="600280" cy="528935"/>
            </a:xfrm>
            <a:custGeom>
              <a:rect b="b" l="l" r="r" t="t"/>
              <a:pathLst>
                <a:path extrusionOk="0" h="23368" w="26520">
                  <a:moveTo>
                    <a:pt x="11308" y="0"/>
                  </a:moveTo>
                  <a:lnTo>
                    <a:pt x="11308" y="9140"/>
                  </a:lnTo>
                  <a:lnTo>
                    <a:pt x="11308" y="12409"/>
                  </a:lnTo>
                  <a:lnTo>
                    <a:pt x="11375" y="15144"/>
                  </a:lnTo>
                  <a:cubicBezTo>
                    <a:pt x="11375" y="15144"/>
                    <a:pt x="2502" y="19147"/>
                    <a:pt x="1601" y="19881"/>
                  </a:cubicBezTo>
                  <a:cubicBezTo>
                    <a:pt x="701" y="20615"/>
                    <a:pt x="0" y="22950"/>
                    <a:pt x="801" y="23217"/>
                  </a:cubicBezTo>
                  <a:cubicBezTo>
                    <a:pt x="1106" y="23315"/>
                    <a:pt x="4422" y="23368"/>
                    <a:pt x="8543" y="23368"/>
                  </a:cubicBezTo>
                  <a:cubicBezTo>
                    <a:pt x="15668" y="23368"/>
                    <a:pt x="25203" y="23209"/>
                    <a:pt x="25752" y="22850"/>
                  </a:cubicBezTo>
                  <a:cubicBezTo>
                    <a:pt x="26086" y="22650"/>
                    <a:pt x="26286" y="19247"/>
                    <a:pt x="26386" y="15144"/>
                  </a:cubicBezTo>
                  <a:cubicBezTo>
                    <a:pt x="26419" y="14277"/>
                    <a:pt x="26419" y="13343"/>
                    <a:pt x="26452" y="12409"/>
                  </a:cubicBezTo>
                  <a:cubicBezTo>
                    <a:pt x="26452" y="11308"/>
                    <a:pt x="26486" y="10207"/>
                    <a:pt x="26486" y="9140"/>
                  </a:cubicBezTo>
                  <a:cubicBezTo>
                    <a:pt x="26519" y="4270"/>
                    <a:pt x="26452" y="0"/>
                    <a:pt x="264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7104400" y="3984038"/>
              <a:ext cx="599511" cy="322073"/>
            </a:xfrm>
            <a:custGeom>
              <a:rect b="b" l="l" r="r" t="t"/>
              <a:pathLst>
                <a:path extrusionOk="0" h="14229" w="26486">
                  <a:moveTo>
                    <a:pt x="11308" y="1"/>
                  </a:moveTo>
                  <a:lnTo>
                    <a:pt x="11308" y="3270"/>
                  </a:lnTo>
                  <a:lnTo>
                    <a:pt x="11408" y="6005"/>
                  </a:lnTo>
                  <a:cubicBezTo>
                    <a:pt x="11408" y="6005"/>
                    <a:pt x="2502" y="10008"/>
                    <a:pt x="1601" y="10742"/>
                  </a:cubicBezTo>
                  <a:cubicBezTo>
                    <a:pt x="701" y="11476"/>
                    <a:pt x="0" y="13811"/>
                    <a:pt x="801" y="14078"/>
                  </a:cubicBezTo>
                  <a:cubicBezTo>
                    <a:pt x="1106" y="14176"/>
                    <a:pt x="4422" y="14229"/>
                    <a:pt x="8543" y="14229"/>
                  </a:cubicBezTo>
                  <a:cubicBezTo>
                    <a:pt x="15668" y="14229"/>
                    <a:pt x="25203" y="14070"/>
                    <a:pt x="25752" y="13711"/>
                  </a:cubicBezTo>
                  <a:cubicBezTo>
                    <a:pt x="26086" y="13511"/>
                    <a:pt x="26286" y="10108"/>
                    <a:pt x="26386" y="6005"/>
                  </a:cubicBezTo>
                  <a:cubicBezTo>
                    <a:pt x="26419" y="5138"/>
                    <a:pt x="26419" y="4204"/>
                    <a:pt x="26452" y="3270"/>
                  </a:cubicBezTo>
                  <a:cubicBezTo>
                    <a:pt x="26452" y="2169"/>
                    <a:pt x="26486" y="1068"/>
                    <a:pt x="264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7102884" y="4058055"/>
              <a:ext cx="601797" cy="248781"/>
            </a:xfrm>
            <a:custGeom>
              <a:rect b="b" l="l" r="r" t="t"/>
              <a:pathLst>
                <a:path extrusionOk="0" h="10991" w="26587">
                  <a:moveTo>
                    <a:pt x="11375" y="0"/>
                  </a:moveTo>
                  <a:lnTo>
                    <a:pt x="11475" y="2735"/>
                  </a:lnTo>
                  <a:cubicBezTo>
                    <a:pt x="11475" y="2735"/>
                    <a:pt x="2536" y="6772"/>
                    <a:pt x="1602" y="7472"/>
                  </a:cubicBezTo>
                  <a:cubicBezTo>
                    <a:pt x="701" y="8206"/>
                    <a:pt x="1" y="10574"/>
                    <a:pt x="801" y="10841"/>
                  </a:cubicBezTo>
                  <a:cubicBezTo>
                    <a:pt x="1112" y="10938"/>
                    <a:pt x="4604" y="10990"/>
                    <a:pt x="8890" y="10990"/>
                  </a:cubicBezTo>
                  <a:cubicBezTo>
                    <a:pt x="11961" y="10990"/>
                    <a:pt x="15439" y="10964"/>
                    <a:pt x="18447" y="10908"/>
                  </a:cubicBezTo>
                  <a:cubicBezTo>
                    <a:pt x="20115" y="10874"/>
                    <a:pt x="21649" y="10808"/>
                    <a:pt x="22884" y="10774"/>
                  </a:cubicBezTo>
                  <a:cubicBezTo>
                    <a:pt x="24585" y="10674"/>
                    <a:pt x="25719" y="10574"/>
                    <a:pt x="25886" y="10474"/>
                  </a:cubicBezTo>
                  <a:cubicBezTo>
                    <a:pt x="26319" y="10207"/>
                    <a:pt x="26486" y="5237"/>
                    <a:pt x="2658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7127103" y="4279991"/>
              <a:ext cx="536042" cy="5251"/>
            </a:xfrm>
            <a:custGeom>
              <a:rect b="b" l="l" r="r" t="t"/>
              <a:pathLst>
                <a:path extrusionOk="0" h="232" w="23682">
                  <a:moveTo>
                    <a:pt x="13662" y="1"/>
                  </a:moveTo>
                  <a:cubicBezTo>
                    <a:pt x="8193" y="1"/>
                    <a:pt x="2268" y="46"/>
                    <a:pt x="65" y="102"/>
                  </a:cubicBezTo>
                  <a:cubicBezTo>
                    <a:pt x="11" y="102"/>
                    <a:pt x="1" y="145"/>
                    <a:pt x="33" y="145"/>
                  </a:cubicBezTo>
                  <a:cubicBezTo>
                    <a:pt x="41" y="145"/>
                    <a:pt x="51" y="142"/>
                    <a:pt x="65" y="135"/>
                  </a:cubicBezTo>
                  <a:cubicBezTo>
                    <a:pt x="2140" y="188"/>
                    <a:pt x="7516" y="232"/>
                    <a:pt x="12702" y="232"/>
                  </a:cubicBezTo>
                  <a:cubicBezTo>
                    <a:pt x="17353" y="232"/>
                    <a:pt x="21852" y="197"/>
                    <a:pt x="23682" y="102"/>
                  </a:cubicBezTo>
                  <a:cubicBezTo>
                    <a:pt x="21978" y="29"/>
                    <a:pt x="17961" y="1"/>
                    <a:pt x="13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7347523" y="4097598"/>
              <a:ext cx="107086" cy="27864"/>
            </a:xfrm>
            <a:custGeom>
              <a:rect b="b" l="l" r="r" t="t"/>
              <a:pathLst>
                <a:path extrusionOk="0" h="1231" w="4731">
                  <a:moveTo>
                    <a:pt x="1353" y="1"/>
                  </a:moveTo>
                  <a:cubicBezTo>
                    <a:pt x="923" y="1"/>
                    <a:pt x="499" y="43"/>
                    <a:pt x="100" y="121"/>
                  </a:cubicBezTo>
                  <a:cubicBezTo>
                    <a:pt x="0" y="121"/>
                    <a:pt x="0" y="288"/>
                    <a:pt x="100" y="288"/>
                  </a:cubicBezTo>
                  <a:cubicBezTo>
                    <a:pt x="1635" y="455"/>
                    <a:pt x="3169" y="755"/>
                    <a:pt x="4637" y="1222"/>
                  </a:cubicBezTo>
                  <a:cubicBezTo>
                    <a:pt x="4650" y="1228"/>
                    <a:pt x="4661" y="1231"/>
                    <a:pt x="4671" y="1231"/>
                  </a:cubicBezTo>
                  <a:cubicBezTo>
                    <a:pt x="4714" y="1231"/>
                    <a:pt x="4731" y="1182"/>
                    <a:pt x="4704" y="1155"/>
                  </a:cubicBezTo>
                  <a:cubicBezTo>
                    <a:pt x="3840" y="341"/>
                    <a:pt x="2574" y="1"/>
                    <a:pt x="1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7321855" y="4112718"/>
              <a:ext cx="107992" cy="28407"/>
            </a:xfrm>
            <a:custGeom>
              <a:rect b="b" l="l" r="r" t="t"/>
              <a:pathLst>
                <a:path extrusionOk="0" h="1255" w="4771">
                  <a:moveTo>
                    <a:pt x="1381" y="0"/>
                  </a:moveTo>
                  <a:cubicBezTo>
                    <a:pt x="954" y="0"/>
                    <a:pt x="533" y="42"/>
                    <a:pt x="134" y="120"/>
                  </a:cubicBezTo>
                  <a:cubicBezTo>
                    <a:pt x="0" y="154"/>
                    <a:pt x="33" y="287"/>
                    <a:pt x="134" y="320"/>
                  </a:cubicBezTo>
                  <a:cubicBezTo>
                    <a:pt x="1668" y="454"/>
                    <a:pt x="3202" y="787"/>
                    <a:pt x="4670" y="1254"/>
                  </a:cubicBezTo>
                  <a:cubicBezTo>
                    <a:pt x="4737" y="1254"/>
                    <a:pt x="4770" y="1188"/>
                    <a:pt x="4737" y="1154"/>
                  </a:cubicBezTo>
                  <a:cubicBezTo>
                    <a:pt x="3848" y="340"/>
                    <a:pt x="2595" y="0"/>
                    <a:pt x="1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7296934" y="4128133"/>
              <a:ext cx="107245" cy="28090"/>
            </a:xfrm>
            <a:custGeom>
              <a:rect b="b" l="l" r="r" t="t"/>
              <a:pathLst>
                <a:path extrusionOk="0" h="1241" w="4738">
                  <a:moveTo>
                    <a:pt x="1358" y="0"/>
                  </a:moveTo>
                  <a:cubicBezTo>
                    <a:pt x="939" y="0"/>
                    <a:pt x="526" y="38"/>
                    <a:pt x="134" y="106"/>
                  </a:cubicBezTo>
                  <a:cubicBezTo>
                    <a:pt x="0" y="106"/>
                    <a:pt x="0" y="306"/>
                    <a:pt x="134" y="306"/>
                  </a:cubicBezTo>
                  <a:cubicBezTo>
                    <a:pt x="1668" y="473"/>
                    <a:pt x="3169" y="773"/>
                    <a:pt x="4637" y="1240"/>
                  </a:cubicBezTo>
                  <a:cubicBezTo>
                    <a:pt x="4704" y="1240"/>
                    <a:pt x="4737" y="1207"/>
                    <a:pt x="4704" y="1140"/>
                  </a:cubicBezTo>
                  <a:cubicBezTo>
                    <a:pt x="3834" y="321"/>
                    <a:pt x="2577" y="0"/>
                    <a:pt x="1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272013" y="4143343"/>
              <a:ext cx="107720" cy="28181"/>
            </a:xfrm>
            <a:custGeom>
              <a:rect b="b" l="l" r="r" t="t"/>
              <a:pathLst>
                <a:path extrusionOk="0" h="1245" w="4759">
                  <a:moveTo>
                    <a:pt x="1285" y="0"/>
                  </a:moveTo>
                  <a:cubicBezTo>
                    <a:pt x="879" y="0"/>
                    <a:pt x="479" y="36"/>
                    <a:pt x="101" y="101"/>
                  </a:cubicBezTo>
                  <a:cubicBezTo>
                    <a:pt x="1" y="135"/>
                    <a:pt x="1" y="302"/>
                    <a:pt x="101" y="302"/>
                  </a:cubicBezTo>
                  <a:cubicBezTo>
                    <a:pt x="1635" y="468"/>
                    <a:pt x="3169" y="769"/>
                    <a:pt x="4637" y="1236"/>
                  </a:cubicBezTo>
                  <a:cubicBezTo>
                    <a:pt x="4649" y="1242"/>
                    <a:pt x="4662" y="1244"/>
                    <a:pt x="4673" y="1244"/>
                  </a:cubicBezTo>
                  <a:cubicBezTo>
                    <a:pt x="4724" y="1244"/>
                    <a:pt x="4758" y="1190"/>
                    <a:pt x="4704" y="1136"/>
                  </a:cubicBezTo>
                  <a:cubicBezTo>
                    <a:pt x="3824" y="331"/>
                    <a:pt x="2528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7271266" y="4008846"/>
              <a:ext cx="121573" cy="98440"/>
            </a:xfrm>
            <a:custGeom>
              <a:rect b="b" l="l" r="r" t="t"/>
              <a:pathLst>
                <a:path extrusionOk="0" h="4349" w="5371">
                  <a:moveTo>
                    <a:pt x="1473" y="425"/>
                  </a:moveTo>
                  <a:cubicBezTo>
                    <a:pt x="1972" y="425"/>
                    <a:pt x="2643" y="799"/>
                    <a:pt x="2902" y="1040"/>
                  </a:cubicBezTo>
                  <a:cubicBezTo>
                    <a:pt x="3202" y="1307"/>
                    <a:pt x="3503" y="1607"/>
                    <a:pt x="3736" y="1907"/>
                  </a:cubicBezTo>
                  <a:cubicBezTo>
                    <a:pt x="4270" y="2574"/>
                    <a:pt x="4737" y="3241"/>
                    <a:pt x="5171" y="3942"/>
                  </a:cubicBezTo>
                  <a:cubicBezTo>
                    <a:pt x="4570" y="3675"/>
                    <a:pt x="3936" y="3442"/>
                    <a:pt x="3303" y="3208"/>
                  </a:cubicBezTo>
                  <a:cubicBezTo>
                    <a:pt x="2569" y="2941"/>
                    <a:pt x="1068" y="2374"/>
                    <a:pt x="901" y="1440"/>
                  </a:cubicBezTo>
                  <a:lnTo>
                    <a:pt x="901" y="1407"/>
                  </a:lnTo>
                  <a:cubicBezTo>
                    <a:pt x="782" y="665"/>
                    <a:pt x="1073" y="425"/>
                    <a:pt x="1473" y="425"/>
                  </a:cubicBezTo>
                  <a:close/>
                  <a:moveTo>
                    <a:pt x="1567" y="0"/>
                  </a:moveTo>
                  <a:cubicBezTo>
                    <a:pt x="1202" y="0"/>
                    <a:pt x="854" y="140"/>
                    <a:pt x="601" y="506"/>
                  </a:cubicBezTo>
                  <a:cubicBezTo>
                    <a:pt x="0" y="1340"/>
                    <a:pt x="667" y="2174"/>
                    <a:pt x="1301" y="2674"/>
                  </a:cubicBezTo>
                  <a:cubicBezTo>
                    <a:pt x="2402" y="3508"/>
                    <a:pt x="3803" y="3875"/>
                    <a:pt x="5104" y="4342"/>
                  </a:cubicBezTo>
                  <a:cubicBezTo>
                    <a:pt x="5117" y="4347"/>
                    <a:pt x="5131" y="4349"/>
                    <a:pt x="5145" y="4349"/>
                  </a:cubicBezTo>
                  <a:cubicBezTo>
                    <a:pt x="5237" y="4349"/>
                    <a:pt x="5337" y="4258"/>
                    <a:pt x="5337" y="4142"/>
                  </a:cubicBezTo>
                  <a:cubicBezTo>
                    <a:pt x="5371" y="4142"/>
                    <a:pt x="5371" y="4109"/>
                    <a:pt x="5371" y="4109"/>
                  </a:cubicBezTo>
                  <a:cubicBezTo>
                    <a:pt x="4904" y="2741"/>
                    <a:pt x="4070" y="1507"/>
                    <a:pt x="2969" y="573"/>
                  </a:cubicBezTo>
                  <a:cubicBezTo>
                    <a:pt x="2602" y="264"/>
                    <a:pt x="2068" y="0"/>
                    <a:pt x="1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7384509" y="4030214"/>
              <a:ext cx="132913" cy="76936"/>
            </a:xfrm>
            <a:custGeom>
              <a:rect b="b" l="l" r="r" t="t"/>
              <a:pathLst>
                <a:path extrusionOk="0" h="3399" w="5872">
                  <a:moveTo>
                    <a:pt x="4293" y="478"/>
                  </a:moveTo>
                  <a:cubicBezTo>
                    <a:pt x="4884" y="478"/>
                    <a:pt x="5373" y="730"/>
                    <a:pt x="4971" y="1630"/>
                  </a:cubicBezTo>
                  <a:cubicBezTo>
                    <a:pt x="4604" y="2498"/>
                    <a:pt x="3003" y="2664"/>
                    <a:pt x="2202" y="2764"/>
                  </a:cubicBezTo>
                  <a:cubicBezTo>
                    <a:pt x="1535" y="2831"/>
                    <a:pt x="868" y="2898"/>
                    <a:pt x="234" y="2998"/>
                  </a:cubicBezTo>
                  <a:cubicBezTo>
                    <a:pt x="835" y="2431"/>
                    <a:pt x="1468" y="1897"/>
                    <a:pt x="2136" y="1397"/>
                  </a:cubicBezTo>
                  <a:cubicBezTo>
                    <a:pt x="2436" y="1163"/>
                    <a:pt x="2769" y="930"/>
                    <a:pt x="3136" y="730"/>
                  </a:cubicBezTo>
                  <a:cubicBezTo>
                    <a:pt x="3363" y="616"/>
                    <a:pt x="3856" y="478"/>
                    <a:pt x="4293" y="478"/>
                  </a:cubicBezTo>
                  <a:close/>
                  <a:moveTo>
                    <a:pt x="4282" y="1"/>
                  </a:moveTo>
                  <a:cubicBezTo>
                    <a:pt x="3904" y="1"/>
                    <a:pt x="3512" y="108"/>
                    <a:pt x="3203" y="263"/>
                  </a:cubicBezTo>
                  <a:cubicBezTo>
                    <a:pt x="1902" y="896"/>
                    <a:pt x="801" y="1864"/>
                    <a:pt x="1" y="3098"/>
                  </a:cubicBezTo>
                  <a:cubicBezTo>
                    <a:pt x="1" y="3098"/>
                    <a:pt x="1" y="3131"/>
                    <a:pt x="34" y="3131"/>
                  </a:cubicBezTo>
                  <a:cubicBezTo>
                    <a:pt x="1" y="3265"/>
                    <a:pt x="67" y="3398"/>
                    <a:pt x="201" y="3398"/>
                  </a:cubicBezTo>
                  <a:cubicBezTo>
                    <a:pt x="1569" y="3265"/>
                    <a:pt x="3036" y="3298"/>
                    <a:pt x="4304" y="2731"/>
                  </a:cubicBezTo>
                  <a:cubicBezTo>
                    <a:pt x="5038" y="2398"/>
                    <a:pt x="5872" y="1664"/>
                    <a:pt x="5505" y="763"/>
                  </a:cubicBezTo>
                  <a:cubicBezTo>
                    <a:pt x="5292" y="203"/>
                    <a:pt x="4801" y="1"/>
                    <a:pt x="4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7325612" y="2316925"/>
              <a:ext cx="491564" cy="1624853"/>
            </a:xfrm>
            <a:custGeom>
              <a:rect b="b" l="l" r="r" t="t"/>
              <a:pathLst>
                <a:path extrusionOk="0" h="71785" w="21717">
                  <a:moveTo>
                    <a:pt x="21716" y="0"/>
                  </a:moveTo>
                  <a:lnTo>
                    <a:pt x="7573" y="34"/>
                  </a:lnTo>
                  <a:cubicBezTo>
                    <a:pt x="7573" y="34"/>
                    <a:pt x="2536" y="32390"/>
                    <a:pt x="1735" y="40062"/>
                  </a:cubicBezTo>
                  <a:cubicBezTo>
                    <a:pt x="1102" y="46067"/>
                    <a:pt x="1" y="71785"/>
                    <a:pt x="1" y="71785"/>
                  </a:cubicBezTo>
                  <a:lnTo>
                    <a:pt x="16679" y="71785"/>
                  </a:lnTo>
                  <a:cubicBezTo>
                    <a:pt x="16679" y="71785"/>
                    <a:pt x="17247" y="50069"/>
                    <a:pt x="17447" y="43098"/>
                  </a:cubicBezTo>
                  <a:cubicBezTo>
                    <a:pt x="17480" y="41830"/>
                    <a:pt x="17547" y="41063"/>
                    <a:pt x="17547" y="40996"/>
                  </a:cubicBezTo>
                  <a:cubicBezTo>
                    <a:pt x="17647" y="40463"/>
                    <a:pt x="21716" y="0"/>
                    <a:pt x="217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7654069" y="2349565"/>
              <a:ext cx="122342" cy="1532005"/>
            </a:xfrm>
            <a:custGeom>
              <a:rect b="b" l="l" r="r" t="t"/>
              <a:pathLst>
                <a:path extrusionOk="0" h="67683" w="5405">
                  <a:moveTo>
                    <a:pt x="5371" y="1"/>
                  </a:moveTo>
                  <a:cubicBezTo>
                    <a:pt x="5354" y="1"/>
                    <a:pt x="5337" y="9"/>
                    <a:pt x="5337" y="26"/>
                  </a:cubicBezTo>
                  <a:cubicBezTo>
                    <a:pt x="4637" y="4930"/>
                    <a:pt x="3936" y="9833"/>
                    <a:pt x="3336" y="14737"/>
                  </a:cubicBezTo>
                  <a:cubicBezTo>
                    <a:pt x="2302" y="23443"/>
                    <a:pt x="1535" y="32182"/>
                    <a:pt x="1034" y="40955"/>
                  </a:cubicBezTo>
                  <a:cubicBezTo>
                    <a:pt x="501" y="49828"/>
                    <a:pt x="267" y="58735"/>
                    <a:pt x="0" y="67608"/>
                  </a:cubicBezTo>
                  <a:cubicBezTo>
                    <a:pt x="17" y="67658"/>
                    <a:pt x="59" y="67683"/>
                    <a:pt x="100" y="67683"/>
                  </a:cubicBezTo>
                  <a:cubicBezTo>
                    <a:pt x="142" y="67683"/>
                    <a:pt x="184" y="67658"/>
                    <a:pt x="200" y="67608"/>
                  </a:cubicBezTo>
                  <a:cubicBezTo>
                    <a:pt x="367" y="62604"/>
                    <a:pt x="501" y="57634"/>
                    <a:pt x="701" y="52630"/>
                  </a:cubicBezTo>
                  <a:cubicBezTo>
                    <a:pt x="1068" y="43857"/>
                    <a:pt x="1635" y="35051"/>
                    <a:pt x="2402" y="26278"/>
                  </a:cubicBezTo>
                  <a:cubicBezTo>
                    <a:pt x="3203" y="17539"/>
                    <a:pt x="4103" y="8732"/>
                    <a:pt x="5404" y="26"/>
                  </a:cubicBezTo>
                  <a:cubicBezTo>
                    <a:pt x="5404" y="9"/>
                    <a:pt x="5387" y="1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7348270" y="3876341"/>
              <a:ext cx="339797" cy="9869"/>
            </a:xfrm>
            <a:custGeom>
              <a:rect b="b" l="l" r="r" t="t"/>
              <a:pathLst>
                <a:path extrusionOk="0" h="436" w="15012">
                  <a:moveTo>
                    <a:pt x="8245" y="0"/>
                  </a:moveTo>
                  <a:cubicBezTo>
                    <a:pt x="7441" y="0"/>
                    <a:pt x="6640" y="8"/>
                    <a:pt x="5838" y="22"/>
                  </a:cubicBezTo>
                  <a:cubicBezTo>
                    <a:pt x="4837" y="22"/>
                    <a:pt x="3870" y="56"/>
                    <a:pt x="2903" y="89"/>
                  </a:cubicBezTo>
                  <a:cubicBezTo>
                    <a:pt x="2402" y="122"/>
                    <a:pt x="1869" y="122"/>
                    <a:pt x="1402" y="156"/>
                  </a:cubicBezTo>
                  <a:cubicBezTo>
                    <a:pt x="968" y="156"/>
                    <a:pt x="468" y="156"/>
                    <a:pt x="67" y="189"/>
                  </a:cubicBezTo>
                  <a:cubicBezTo>
                    <a:pt x="1" y="189"/>
                    <a:pt x="1" y="256"/>
                    <a:pt x="67" y="256"/>
                  </a:cubicBezTo>
                  <a:cubicBezTo>
                    <a:pt x="334" y="289"/>
                    <a:pt x="568" y="289"/>
                    <a:pt x="835" y="289"/>
                  </a:cubicBezTo>
                  <a:lnTo>
                    <a:pt x="1702" y="322"/>
                  </a:lnTo>
                  <a:lnTo>
                    <a:pt x="3303" y="356"/>
                  </a:lnTo>
                  <a:cubicBezTo>
                    <a:pt x="4719" y="405"/>
                    <a:pt x="6153" y="436"/>
                    <a:pt x="7579" y="436"/>
                  </a:cubicBezTo>
                  <a:cubicBezTo>
                    <a:pt x="8101" y="436"/>
                    <a:pt x="8622" y="431"/>
                    <a:pt x="9140" y="423"/>
                  </a:cubicBezTo>
                  <a:cubicBezTo>
                    <a:pt x="10108" y="423"/>
                    <a:pt x="11042" y="389"/>
                    <a:pt x="12043" y="356"/>
                  </a:cubicBezTo>
                  <a:cubicBezTo>
                    <a:pt x="13010" y="322"/>
                    <a:pt x="14011" y="256"/>
                    <a:pt x="14978" y="256"/>
                  </a:cubicBezTo>
                  <a:cubicBezTo>
                    <a:pt x="15011" y="256"/>
                    <a:pt x="15011" y="189"/>
                    <a:pt x="14978" y="189"/>
                  </a:cubicBezTo>
                  <a:cubicBezTo>
                    <a:pt x="14411" y="189"/>
                    <a:pt x="13844" y="156"/>
                    <a:pt x="13277" y="122"/>
                  </a:cubicBezTo>
                  <a:lnTo>
                    <a:pt x="11676" y="56"/>
                  </a:lnTo>
                  <a:cubicBezTo>
                    <a:pt x="10523" y="17"/>
                    <a:pt x="9381" y="0"/>
                    <a:pt x="8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7542320" y="2316925"/>
              <a:ext cx="274857" cy="975523"/>
            </a:xfrm>
            <a:custGeom>
              <a:rect b="b" l="l" r="r" t="t"/>
              <a:pathLst>
                <a:path extrusionOk="0" h="43098" w="12143">
                  <a:moveTo>
                    <a:pt x="0" y="0"/>
                  </a:moveTo>
                  <a:lnTo>
                    <a:pt x="7873" y="43098"/>
                  </a:lnTo>
                  <a:cubicBezTo>
                    <a:pt x="7906" y="41830"/>
                    <a:pt x="7973" y="41063"/>
                    <a:pt x="7973" y="40996"/>
                  </a:cubicBezTo>
                  <a:cubicBezTo>
                    <a:pt x="8073" y="40463"/>
                    <a:pt x="12142" y="0"/>
                    <a:pt x="12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8256590" y="3238079"/>
              <a:ext cx="614608" cy="769273"/>
            </a:xfrm>
            <a:custGeom>
              <a:rect b="b" l="l" r="r" t="t"/>
              <a:pathLst>
                <a:path extrusionOk="0" h="33986" w="27153">
                  <a:moveTo>
                    <a:pt x="9107" y="0"/>
                  </a:moveTo>
                  <a:lnTo>
                    <a:pt x="0" y="11575"/>
                  </a:lnTo>
                  <a:lnTo>
                    <a:pt x="7105" y="16812"/>
                  </a:lnTo>
                  <a:lnTo>
                    <a:pt x="10007" y="18980"/>
                  </a:lnTo>
                  <a:lnTo>
                    <a:pt x="12209" y="20581"/>
                  </a:lnTo>
                  <a:cubicBezTo>
                    <a:pt x="12209" y="20581"/>
                    <a:pt x="9874" y="30055"/>
                    <a:pt x="9874" y="31222"/>
                  </a:cubicBezTo>
                  <a:cubicBezTo>
                    <a:pt x="9874" y="32277"/>
                    <a:pt x="11018" y="33986"/>
                    <a:pt x="11755" y="33986"/>
                  </a:cubicBezTo>
                  <a:cubicBezTo>
                    <a:pt x="11834" y="33986"/>
                    <a:pt x="11908" y="33966"/>
                    <a:pt x="11975" y="33924"/>
                  </a:cubicBezTo>
                  <a:cubicBezTo>
                    <a:pt x="12709" y="33424"/>
                    <a:pt x="27020" y="15111"/>
                    <a:pt x="27120" y="14077"/>
                  </a:cubicBezTo>
                  <a:cubicBezTo>
                    <a:pt x="27153" y="13643"/>
                    <a:pt x="24618" y="11442"/>
                    <a:pt x="21482" y="8806"/>
                  </a:cubicBezTo>
                  <a:cubicBezTo>
                    <a:pt x="20782" y="8239"/>
                    <a:pt x="20115" y="7639"/>
                    <a:pt x="19347" y="7072"/>
                  </a:cubicBezTo>
                  <a:cubicBezTo>
                    <a:pt x="18413" y="6371"/>
                    <a:pt x="17479" y="5704"/>
                    <a:pt x="16545" y="5070"/>
                  </a:cubicBezTo>
                  <a:cubicBezTo>
                    <a:pt x="12576" y="2235"/>
                    <a:pt x="9107" y="0"/>
                    <a:pt x="91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8417411" y="3352839"/>
              <a:ext cx="453786" cy="654514"/>
            </a:xfrm>
            <a:custGeom>
              <a:rect b="b" l="l" r="r" t="t"/>
              <a:pathLst>
                <a:path extrusionOk="0" h="28916" w="20048">
                  <a:moveTo>
                    <a:pt x="9440" y="0"/>
                  </a:moveTo>
                  <a:cubicBezTo>
                    <a:pt x="6638" y="3536"/>
                    <a:pt x="2535" y="8607"/>
                    <a:pt x="0" y="11742"/>
                  </a:cubicBezTo>
                  <a:lnTo>
                    <a:pt x="2902" y="13910"/>
                  </a:lnTo>
                  <a:lnTo>
                    <a:pt x="5104" y="15511"/>
                  </a:lnTo>
                  <a:cubicBezTo>
                    <a:pt x="5104" y="15511"/>
                    <a:pt x="2769" y="24985"/>
                    <a:pt x="2769" y="26152"/>
                  </a:cubicBezTo>
                  <a:cubicBezTo>
                    <a:pt x="2769" y="27207"/>
                    <a:pt x="3913" y="28916"/>
                    <a:pt x="4650" y="28916"/>
                  </a:cubicBezTo>
                  <a:cubicBezTo>
                    <a:pt x="4729" y="28916"/>
                    <a:pt x="4803" y="28896"/>
                    <a:pt x="4870" y="28854"/>
                  </a:cubicBezTo>
                  <a:cubicBezTo>
                    <a:pt x="5604" y="28354"/>
                    <a:pt x="19915" y="10041"/>
                    <a:pt x="20015" y="9007"/>
                  </a:cubicBezTo>
                  <a:cubicBezTo>
                    <a:pt x="20048" y="8573"/>
                    <a:pt x="17513" y="6372"/>
                    <a:pt x="14377" y="3736"/>
                  </a:cubicBezTo>
                  <a:cubicBezTo>
                    <a:pt x="13677" y="3169"/>
                    <a:pt x="13010" y="2569"/>
                    <a:pt x="12242" y="2002"/>
                  </a:cubicBezTo>
                  <a:cubicBezTo>
                    <a:pt x="11308" y="1301"/>
                    <a:pt x="10374" y="634"/>
                    <a:pt x="9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8479318" y="3396637"/>
              <a:ext cx="394166" cy="612390"/>
            </a:xfrm>
            <a:custGeom>
              <a:rect b="b" l="l" r="r" t="t"/>
              <a:pathLst>
                <a:path extrusionOk="0" h="27055" w="17414">
                  <a:moveTo>
                    <a:pt x="9541" y="0"/>
                  </a:moveTo>
                  <a:lnTo>
                    <a:pt x="134" y="11942"/>
                  </a:lnTo>
                  <a:lnTo>
                    <a:pt x="2336" y="13576"/>
                  </a:lnTo>
                  <a:cubicBezTo>
                    <a:pt x="2336" y="13576"/>
                    <a:pt x="1" y="23117"/>
                    <a:pt x="1" y="24284"/>
                  </a:cubicBezTo>
                  <a:cubicBezTo>
                    <a:pt x="1" y="25305"/>
                    <a:pt x="1135" y="27055"/>
                    <a:pt x="1897" y="27055"/>
                  </a:cubicBezTo>
                  <a:cubicBezTo>
                    <a:pt x="1982" y="27055"/>
                    <a:pt x="2062" y="27033"/>
                    <a:pt x="2135" y="26986"/>
                  </a:cubicBezTo>
                  <a:cubicBezTo>
                    <a:pt x="2836" y="26486"/>
                    <a:pt x="17246" y="8073"/>
                    <a:pt x="17346" y="7038"/>
                  </a:cubicBezTo>
                  <a:cubicBezTo>
                    <a:pt x="17413" y="6538"/>
                    <a:pt x="13610" y="3302"/>
                    <a:pt x="9541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8515104" y="3567690"/>
              <a:ext cx="331852" cy="421735"/>
            </a:xfrm>
            <a:custGeom>
              <a:rect b="b" l="l" r="r" t="t"/>
              <a:pathLst>
                <a:path extrusionOk="0" h="18632" w="14661">
                  <a:moveTo>
                    <a:pt x="14653" y="0"/>
                  </a:moveTo>
                  <a:cubicBezTo>
                    <a:pt x="14650" y="0"/>
                    <a:pt x="14642" y="4"/>
                    <a:pt x="14631" y="15"/>
                  </a:cubicBezTo>
                  <a:cubicBezTo>
                    <a:pt x="14653" y="15"/>
                    <a:pt x="14661" y="0"/>
                    <a:pt x="14653" y="0"/>
                  </a:cubicBezTo>
                  <a:close/>
                  <a:moveTo>
                    <a:pt x="14631" y="15"/>
                  </a:moveTo>
                  <a:lnTo>
                    <a:pt x="14631" y="15"/>
                  </a:lnTo>
                  <a:cubicBezTo>
                    <a:pt x="12096" y="2951"/>
                    <a:pt x="2356" y="15426"/>
                    <a:pt x="21" y="18562"/>
                  </a:cubicBezTo>
                  <a:cubicBezTo>
                    <a:pt x="0" y="18603"/>
                    <a:pt x="5" y="18632"/>
                    <a:pt x="20" y="18632"/>
                  </a:cubicBezTo>
                  <a:cubicBezTo>
                    <a:pt x="29" y="18632"/>
                    <a:pt x="41" y="18621"/>
                    <a:pt x="54" y="18595"/>
                  </a:cubicBezTo>
                  <a:cubicBezTo>
                    <a:pt x="2556" y="15593"/>
                    <a:pt x="12396" y="3184"/>
                    <a:pt x="14631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8508359" y="3634463"/>
              <a:ext cx="85741" cy="70734"/>
            </a:xfrm>
            <a:custGeom>
              <a:rect b="b" l="l" r="r" t="t"/>
              <a:pathLst>
                <a:path extrusionOk="0" h="3125" w="3788">
                  <a:moveTo>
                    <a:pt x="3688" y="1"/>
                  </a:moveTo>
                  <a:cubicBezTo>
                    <a:pt x="2120" y="234"/>
                    <a:pt x="752" y="1602"/>
                    <a:pt x="52" y="2969"/>
                  </a:cubicBezTo>
                  <a:cubicBezTo>
                    <a:pt x="0" y="3047"/>
                    <a:pt x="69" y="3124"/>
                    <a:pt x="133" y="3124"/>
                  </a:cubicBezTo>
                  <a:cubicBezTo>
                    <a:pt x="152" y="3124"/>
                    <a:pt x="170" y="3118"/>
                    <a:pt x="185" y="3103"/>
                  </a:cubicBezTo>
                  <a:cubicBezTo>
                    <a:pt x="1253" y="1969"/>
                    <a:pt x="2454" y="968"/>
                    <a:pt x="3721" y="101"/>
                  </a:cubicBezTo>
                  <a:cubicBezTo>
                    <a:pt x="3788" y="67"/>
                    <a:pt x="3755" y="1"/>
                    <a:pt x="3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8505213" y="3663911"/>
              <a:ext cx="85130" cy="70101"/>
            </a:xfrm>
            <a:custGeom>
              <a:rect b="b" l="l" r="r" t="t"/>
              <a:pathLst>
                <a:path extrusionOk="0" h="3097" w="3761">
                  <a:moveTo>
                    <a:pt x="3693" y="1"/>
                  </a:moveTo>
                  <a:cubicBezTo>
                    <a:pt x="2092" y="234"/>
                    <a:pt x="758" y="1568"/>
                    <a:pt x="24" y="2969"/>
                  </a:cubicBezTo>
                  <a:cubicBezTo>
                    <a:pt x="0" y="3041"/>
                    <a:pt x="45" y="3096"/>
                    <a:pt x="110" y="3096"/>
                  </a:cubicBezTo>
                  <a:cubicBezTo>
                    <a:pt x="135" y="3096"/>
                    <a:pt x="163" y="3088"/>
                    <a:pt x="191" y="3069"/>
                  </a:cubicBezTo>
                  <a:cubicBezTo>
                    <a:pt x="1258" y="1969"/>
                    <a:pt x="2426" y="968"/>
                    <a:pt x="3727" y="101"/>
                  </a:cubicBezTo>
                  <a:cubicBezTo>
                    <a:pt x="3760" y="67"/>
                    <a:pt x="3727" y="1"/>
                    <a:pt x="3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8500912" y="3692613"/>
              <a:ext cx="85651" cy="71164"/>
            </a:xfrm>
            <a:custGeom>
              <a:rect b="b" l="l" r="r" t="t"/>
              <a:pathLst>
                <a:path extrusionOk="0" h="3144" w="3784">
                  <a:moveTo>
                    <a:pt x="3717" y="0"/>
                  </a:moveTo>
                  <a:cubicBezTo>
                    <a:pt x="2149" y="267"/>
                    <a:pt x="781" y="1601"/>
                    <a:pt x="47" y="3002"/>
                  </a:cubicBezTo>
                  <a:cubicBezTo>
                    <a:pt x="0" y="3073"/>
                    <a:pt x="53" y="3144"/>
                    <a:pt x="123" y="3144"/>
                  </a:cubicBezTo>
                  <a:cubicBezTo>
                    <a:pt x="153" y="3144"/>
                    <a:pt x="185" y="3132"/>
                    <a:pt x="214" y="3102"/>
                  </a:cubicBezTo>
                  <a:cubicBezTo>
                    <a:pt x="1282" y="1968"/>
                    <a:pt x="2449" y="967"/>
                    <a:pt x="3750" y="100"/>
                  </a:cubicBezTo>
                  <a:cubicBezTo>
                    <a:pt x="3783" y="67"/>
                    <a:pt x="3783" y="0"/>
                    <a:pt x="3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8497607" y="3722061"/>
              <a:ext cx="85176" cy="70712"/>
            </a:xfrm>
            <a:custGeom>
              <a:rect b="b" l="l" r="r" t="t"/>
              <a:pathLst>
                <a:path extrusionOk="0" h="3124" w="3763">
                  <a:moveTo>
                    <a:pt x="3696" y="0"/>
                  </a:moveTo>
                  <a:cubicBezTo>
                    <a:pt x="2128" y="234"/>
                    <a:pt x="760" y="1601"/>
                    <a:pt x="27" y="2969"/>
                  </a:cubicBezTo>
                  <a:cubicBezTo>
                    <a:pt x="1" y="3046"/>
                    <a:pt x="55" y="3124"/>
                    <a:pt x="127" y="3124"/>
                  </a:cubicBezTo>
                  <a:cubicBezTo>
                    <a:pt x="148" y="3124"/>
                    <a:pt x="171" y="3117"/>
                    <a:pt x="193" y="3102"/>
                  </a:cubicBezTo>
                  <a:cubicBezTo>
                    <a:pt x="1261" y="1968"/>
                    <a:pt x="2428" y="967"/>
                    <a:pt x="3729" y="100"/>
                  </a:cubicBezTo>
                  <a:cubicBezTo>
                    <a:pt x="3763" y="67"/>
                    <a:pt x="3763" y="0"/>
                    <a:pt x="3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8393237" y="3658343"/>
              <a:ext cx="146516" cy="65347"/>
            </a:xfrm>
            <a:custGeom>
              <a:rect b="b" l="l" r="r" t="t"/>
              <a:pathLst>
                <a:path extrusionOk="0" h="2887" w="6473">
                  <a:moveTo>
                    <a:pt x="3637" y="413"/>
                  </a:moveTo>
                  <a:cubicBezTo>
                    <a:pt x="4437" y="413"/>
                    <a:pt x="5271" y="447"/>
                    <a:pt x="6105" y="547"/>
                  </a:cubicBezTo>
                  <a:cubicBezTo>
                    <a:pt x="5505" y="847"/>
                    <a:pt x="4971" y="1214"/>
                    <a:pt x="4371" y="1547"/>
                  </a:cubicBezTo>
                  <a:cubicBezTo>
                    <a:pt x="3843" y="1864"/>
                    <a:pt x="2876" y="2453"/>
                    <a:pt x="2082" y="2453"/>
                  </a:cubicBezTo>
                  <a:cubicBezTo>
                    <a:pt x="1873" y="2453"/>
                    <a:pt x="1676" y="2412"/>
                    <a:pt x="1502" y="2315"/>
                  </a:cubicBezTo>
                  <a:cubicBezTo>
                    <a:pt x="1" y="1481"/>
                    <a:pt x="1802" y="613"/>
                    <a:pt x="2436" y="513"/>
                  </a:cubicBezTo>
                  <a:cubicBezTo>
                    <a:pt x="2836" y="447"/>
                    <a:pt x="3237" y="413"/>
                    <a:pt x="3637" y="413"/>
                  </a:cubicBezTo>
                  <a:close/>
                  <a:moveTo>
                    <a:pt x="3649" y="1"/>
                  </a:moveTo>
                  <a:cubicBezTo>
                    <a:pt x="3130" y="1"/>
                    <a:pt x="2612" y="49"/>
                    <a:pt x="2102" y="146"/>
                  </a:cubicBezTo>
                  <a:cubicBezTo>
                    <a:pt x="1268" y="313"/>
                    <a:pt x="268" y="980"/>
                    <a:pt x="568" y="1981"/>
                  </a:cubicBezTo>
                  <a:cubicBezTo>
                    <a:pt x="752" y="2673"/>
                    <a:pt x="1335" y="2886"/>
                    <a:pt x="1930" y="2886"/>
                  </a:cubicBezTo>
                  <a:cubicBezTo>
                    <a:pt x="2197" y="2886"/>
                    <a:pt x="2466" y="2844"/>
                    <a:pt x="2703" y="2782"/>
                  </a:cubicBezTo>
                  <a:cubicBezTo>
                    <a:pt x="4070" y="2448"/>
                    <a:pt x="5205" y="1514"/>
                    <a:pt x="6372" y="814"/>
                  </a:cubicBezTo>
                  <a:cubicBezTo>
                    <a:pt x="6472" y="747"/>
                    <a:pt x="6472" y="580"/>
                    <a:pt x="6372" y="513"/>
                  </a:cubicBezTo>
                  <a:cubicBezTo>
                    <a:pt x="6372" y="480"/>
                    <a:pt x="6372" y="447"/>
                    <a:pt x="6339" y="447"/>
                  </a:cubicBezTo>
                  <a:cubicBezTo>
                    <a:pt x="5468" y="150"/>
                    <a:pt x="4558" y="1"/>
                    <a:pt x="3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8517820" y="3542633"/>
              <a:ext cx="71006" cy="133569"/>
            </a:xfrm>
            <a:custGeom>
              <a:rect b="b" l="l" r="r" t="t"/>
              <a:pathLst>
                <a:path extrusionOk="0" h="5901" w="3137">
                  <a:moveTo>
                    <a:pt x="1803" y="406"/>
                  </a:moveTo>
                  <a:cubicBezTo>
                    <a:pt x="2028" y="406"/>
                    <a:pt x="2268" y="567"/>
                    <a:pt x="2503" y="989"/>
                  </a:cubicBezTo>
                  <a:cubicBezTo>
                    <a:pt x="2936" y="1823"/>
                    <a:pt x="2069" y="3190"/>
                    <a:pt x="1669" y="3891"/>
                  </a:cubicBezTo>
                  <a:cubicBezTo>
                    <a:pt x="1335" y="4458"/>
                    <a:pt x="968" y="4992"/>
                    <a:pt x="635" y="5592"/>
                  </a:cubicBezTo>
                  <a:cubicBezTo>
                    <a:pt x="568" y="4758"/>
                    <a:pt x="535" y="3924"/>
                    <a:pt x="535" y="3090"/>
                  </a:cubicBezTo>
                  <a:cubicBezTo>
                    <a:pt x="568" y="2690"/>
                    <a:pt x="601" y="2290"/>
                    <a:pt x="668" y="1889"/>
                  </a:cubicBezTo>
                  <a:cubicBezTo>
                    <a:pt x="740" y="1458"/>
                    <a:pt x="1226" y="406"/>
                    <a:pt x="1803" y="406"/>
                  </a:cubicBezTo>
                  <a:close/>
                  <a:moveTo>
                    <a:pt x="1788" y="0"/>
                  </a:moveTo>
                  <a:cubicBezTo>
                    <a:pt x="1002" y="0"/>
                    <a:pt x="447" y="855"/>
                    <a:pt x="301" y="1556"/>
                  </a:cubicBezTo>
                  <a:cubicBezTo>
                    <a:pt x="1" y="2990"/>
                    <a:pt x="101" y="4458"/>
                    <a:pt x="535" y="5826"/>
                  </a:cubicBezTo>
                  <a:cubicBezTo>
                    <a:pt x="535" y="5842"/>
                    <a:pt x="543" y="5851"/>
                    <a:pt x="555" y="5851"/>
                  </a:cubicBezTo>
                  <a:cubicBezTo>
                    <a:pt x="568" y="5851"/>
                    <a:pt x="585" y="5842"/>
                    <a:pt x="601" y="5826"/>
                  </a:cubicBezTo>
                  <a:cubicBezTo>
                    <a:pt x="635" y="5876"/>
                    <a:pt x="693" y="5901"/>
                    <a:pt x="756" y="5901"/>
                  </a:cubicBezTo>
                  <a:cubicBezTo>
                    <a:pt x="818" y="5901"/>
                    <a:pt x="885" y="5876"/>
                    <a:pt x="935" y="5826"/>
                  </a:cubicBezTo>
                  <a:cubicBezTo>
                    <a:pt x="1635" y="4691"/>
                    <a:pt x="2603" y="3557"/>
                    <a:pt x="2936" y="2223"/>
                  </a:cubicBezTo>
                  <a:cubicBezTo>
                    <a:pt x="3136" y="1456"/>
                    <a:pt x="3070" y="355"/>
                    <a:pt x="2136" y="55"/>
                  </a:cubicBezTo>
                  <a:cubicBezTo>
                    <a:pt x="2015" y="17"/>
                    <a:pt x="1899" y="0"/>
                    <a:pt x="1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7491731" y="2290487"/>
              <a:ext cx="1127291" cy="1303980"/>
            </a:xfrm>
            <a:custGeom>
              <a:rect b="b" l="l" r="r" t="t"/>
              <a:pathLst>
                <a:path extrusionOk="0" h="57609" w="49803">
                  <a:moveTo>
                    <a:pt x="20682" y="1"/>
                  </a:moveTo>
                  <a:lnTo>
                    <a:pt x="0" y="968"/>
                  </a:lnTo>
                  <a:cubicBezTo>
                    <a:pt x="0" y="968"/>
                    <a:pt x="1301" y="7039"/>
                    <a:pt x="5371" y="10008"/>
                  </a:cubicBezTo>
                  <a:cubicBezTo>
                    <a:pt x="5371" y="10008"/>
                    <a:pt x="15878" y="37528"/>
                    <a:pt x="18080" y="40430"/>
                  </a:cubicBezTo>
                  <a:cubicBezTo>
                    <a:pt x="21716" y="45233"/>
                    <a:pt x="39395" y="57609"/>
                    <a:pt x="39395" y="57609"/>
                  </a:cubicBezTo>
                  <a:lnTo>
                    <a:pt x="49803" y="44299"/>
                  </a:lnTo>
                  <a:cubicBezTo>
                    <a:pt x="49803" y="44299"/>
                    <a:pt x="32724" y="33325"/>
                    <a:pt x="31356" y="31590"/>
                  </a:cubicBezTo>
                  <a:cubicBezTo>
                    <a:pt x="30422" y="30423"/>
                    <a:pt x="23150" y="12743"/>
                    <a:pt x="23250" y="12109"/>
                  </a:cubicBezTo>
                  <a:cubicBezTo>
                    <a:pt x="24251" y="4637"/>
                    <a:pt x="20682" y="1"/>
                    <a:pt x="206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7930623" y="2316608"/>
              <a:ext cx="611032" cy="977696"/>
            </a:xfrm>
            <a:custGeom>
              <a:rect b="b" l="l" r="r" t="t"/>
              <a:pathLst>
                <a:path extrusionOk="0" h="43194" w="26995">
                  <a:moveTo>
                    <a:pt x="45" y="0"/>
                  </a:moveTo>
                  <a:cubicBezTo>
                    <a:pt x="27" y="0"/>
                    <a:pt x="1" y="24"/>
                    <a:pt x="24" y="48"/>
                  </a:cubicBezTo>
                  <a:cubicBezTo>
                    <a:pt x="224" y="448"/>
                    <a:pt x="425" y="815"/>
                    <a:pt x="625" y="1248"/>
                  </a:cubicBezTo>
                  <a:cubicBezTo>
                    <a:pt x="1292" y="2816"/>
                    <a:pt x="1726" y="4484"/>
                    <a:pt x="1859" y="6219"/>
                  </a:cubicBezTo>
                  <a:cubicBezTo>
                    <a:pt x="2026" y="7987"/>
                    <a:pt x="1726" y="9788"/>
                    <a:pt x="2059" y="11523"/>
                  </a:cubicBezTo>
                  <a:cubicBezTo>
                    <a:pt x="2259" y="12356"/>
                    <a:pt x="2526" y="13224"/>
                    <a:pt x="2826" y="14024"/>
                  </a:cubicBezTo>
                  <a:cubicBezTo>
                    <a:pt x="3127" y="14892"/>
                    <a:pt x="3427" y="15759"/>
                    <a:pt x="3727" y="16593"/>
                  </a:cubicBezTo>
                  <a:cubicBezTo>
                    <a:pt x="4361" y="18294"/>
                    <a:pt x="5028" y="19995"/>
                    <a:pt x="5695" y="21663"/>
                  </a:cubicBezTo>
                  <a:cubicBezTo>
                    <a:pt x="6362" y="23331"/>
                    <a:pt x="7063" y="24965"/>
                    <a:pt x="7830" y="26533"/>
                  </a:cubicBezTo>
                  <a:cubicBezTo>
                    <a:pt x="8197" y="27367"/>
                    <a:pt x="8564" y="28201"/>
                    <a:pt x="8964" y="29035"/>
                  </a:cubicBezTo>
                  <a:cubicBezTo>
                    <a:pt x="9298" y="29802"/>
                    <a:pt x="9665" y="30536"/>
                    <a:pt x="10098" y="31237"/>
                  </a:cubicBezTo>
                  <a:cubicBezTo>
                    <a:pt x="10532" y="31904"/>
                    <a:pt x="11066" y="32471"/>
                    <a:pt x="11733" y="32904"/>
                  </a:cubicBezTo>
                  <a:cubicBezTo>
                    <a:pt x="12433" y="33438"/>
                    <a:pt x="13200" y="33939"/>
                    <a:pt x="13934" y="34439"/>
                  </a:cubicBezTo>
                  <a:lnTo>
                    <a:pt x="18638" y="37608"/>
                  </a:lnTo>
                  <a:cubicBezTo>
                    <a:pt x="21740" y="39743"/>
                    <a:pt x="23708" y="41077"/>
                    <a:pt x="26810" y="43179"/>
                  </a:cubicBezTo>
                  <a:cubicBezTo>
                    <a:pt x="26826" y="43189"/>
                    <a:pt x="26842" y="43194"/>
                    <a:pt x="26858" y="43194"/>
                  </a:cubicBezTo>
                  <a:cubicBezTo>
                    <a:pt x="26937" y="43194"/>
                    <a:pt x="26994" y="43068"/>
                    <a:pt x="26910" y="43012"/>
                  </a:cubicBezTo>
                  <a:lnTo>
                    <a:pt x="26910" y="42978"/>
                  </a:lnTo>
                  <a:lnTo>
                    <a:pt x="17637" y="36674"/>
                  </a:lnTo>
                  <a:cubicBezTo>
                    <a:pt x="16102" y="35640"/>
                    <a:pt x="14568" y="34606"/>
                    <a:pt x="13034" y="33538"/>
                  </a:cubicBezTo>
                  <a:cubicBezTo>
                    <a:pt x="12266" y="33105"/>
                    <a:pt x="11599" y="32571"/>
                    <a:pt x="10932" y="32004"/>
                  </a:cubicBezTo>
                  <a:cubicBezTo>
                    <a:pt x="10398" y="31370"/>
                    <a:pt x="9931" y="30670"/>
                    <a:pt x="9631" y="29902"/>
                  </a:cubicBezTo>
                  <a:cubicBezTo>
                    <a:pt x="8063" y="26633"/>
                    <a:pt x="6629" y="23364"/>
                    <a:pt x="5295" y="20029"/>
                  </a:cubicBezTo>
                  <a:cubicBezTo>
                    <a:pt x="4628" y="18327"/>
                    <a:pt x="3994" y="16626"/>
                    <a:pt x="3393" y="14925"/>
                  </a:cubicBezTo>
                  <a:cubicBezTo>
                    <a:pt x="3127" y="14091"/>
                    <a:pt x="2826" y="13257"/>
                    <a:pt x="2559" y="12423"/>
                  </a:cubicBezTo>
                  <a:cubicBezTo>
                    <a:pt x="2293" y="11556"/>
                    <a:pt x="2159" y="10655"/>
                    <a:pt x="2159" y="9755"/>
                  </a:cubicBezTo>
                  <a:cubicBezTo>
                    <a:pt x="2159" y="8854"/>
                    <a:pt x="2193" y="7953"/>
                    <a:pt x="2159" y="7086"/>
                  </a:cubicBezTo>
                  <a:cubicBezTo>
                    <a:pt x="2092" y="6252"/>
                    <a:pt x="1992" y="5418"/>
                    <a:pt x="1826" y="4584"/>
                  </a:cubicBezTo>
                  <a:cubicBezTo>
                    <a:pt x="1459" y="2983"/>
                    <a:pt x="858" y="1449"/>
                    <a:pt x="58" y="14"/>
                  </a:cubicBezTo>
                  <a:cubicBezTo>
                    <a:pt x="58" y="5"/>
                    <a:pt x="52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7799023" y="2326613"/>
              <a:ext cx="138956" cy="103578"/>
            </a:xfrm>
            <a:custGeom>
              <a:rect b="b" l="l" r="r" t="t"/>
              <a:pathLst>
                <a:path extrusionOk="0" h="4576" w="6139">
                  <a:moveTo>
                    <a:pt x="69" y="1"/>
                  </a:moveTo>
                  <a:cubicBezTo>
                    <a:pt x="34" y="1"/>
                    <a:pt x="1" y="20"/>
                    <a:pt x="1" y="39"/>
                  </a:cubicBezTo>
                  <a:cubicBezTo>
                    <a:pt x="401" y="2875"/>
                    <a:pt x="3170" y="4576"/>
                    <a:pt x="5872" y="4576"/>
                  </a:cubicBezTo>
                  <a:cubicBezTo>
                    <a:pt x="6139" y="4576"/>
                    <a:pt x="6105" y="4242"/>
                    <a:pt x="5872" y="4242"/>
                  </a:cubicBezTo>
                  <a:cubicBezTo>
                    <a:pt x="4537" y="4176"/>
                    <a:pt x="3270" y="3742"/>
                    <a:pt x="2169" y="2975"/>
                  </a:cubicBezTo>
                  <a:cubicBezTo>
                    <a:pt x="1202" y="2241"/>
                    <a:pt x="468" y="1207"/>
                    <a:pt x="134" y="39"/>
                  </a:cubicBezTo>
                  <a:cubicBezTo>
                    <a:pt x="120" y="11"/>
                    <a:pt x="94" y="1"/>
                    <a:pt x="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7552890" y="2474714"/>
              <a:ext cx="126733" cy="78000"/>
            </a:xfrm>
            <a:custGeom>
              <a:rect b="b" l="l" r="r" t="t"/>
              <a:pathLst>
                <a:path extrusionOk="0" h="3446" w="5599">
                  <a:moveTo>
                    <a:pt x="67" y="1"/>
                  </a:moveTo>
                  <a:cubicBezTo>
                    <a:pt x="34" y="1"/>
                    <a:pt x="0" y="68"/>
                    <a:pt x="34" y="68"/>
                  </a:cubicBezTo>
                  <a:cubicBezTo>
                    <a:pt x="868" y="735"/>
                    <a:pt x="1735" y="1335"/>
                    <a:pt x="2669" y="1869"/>
                  </a:cubicBezTo>
                  <a:cubicBezTo>
                    <a:pt x="3603" y="2436"/>
                    <a:pt x="4604" y="2903"/>
                    <a:pt x="5538" y="3437"/>
                  </a:cubicBezTo>
                  <a:cubicBezTo>
                    <a:pt x="5544" y="3443"/>
                    <a:pt x="5550" y="3446"/>
                    <a:pt x="5556" y="3446"/>
                  </a:cubicBezTo>
                  <a:cubicBezTo>
                    <a:pt x="5581" y="3446"/>
                    <a:pt x="5598" y="3397"/>
                    <a:pt x="5571" y="3370"/>
                  </a:cubicBezTo>
                  <a:cubicBezTo>
                    <a:pt x="4670" y="2736"/>
                    <a:pt x="3803" y="2069"/>
                    <a:pt x="2869" y="1502"/>
                  </a:cubicBezTo>
                  <a:cubicBezTo>
                    <a:pt x="2002" y="902"/>
                    <a:pt x="1068" y="4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7543836" y="2346056"/>
              <a:ext cx="82323" cy="172298"/>
            </a:xfrm>
            <a:custGeom>
              <a:rect b="b" l="l" r="r" t="t"/>
              <a:pathLst>
                <a:path extrusionOk="0" h="7612" w="3637">
                  <a:moveTo>
                    <a:pt x="53" y="0"/>
                  </a:moveTo>
                  <a:cubicBezTo>
                    <a:pt x="33" y="0"/>
                    <a:pt x="0" y="24"/>
                    <a:pt x="0" y="48"/>
                  </a:cubicBezTo>
                  <a:cubicBezTo>
                    <a:pt x="134" y="748"/>
                    <a:pt x="234" y="1449"/>
                    <a:pt x="334" y="2149"/>
                  </a:cubicBezTo>
                  <a:cubicBezTo>
                    <a:pt x="400" y="2783"/>
                    <a:pt x="534" y="3350"/>
                    <a:pt x="734" y="3950"/>
                  </a:cubicBezTo>
                  <a:cubicBezTo>
                    <a:pt x="901" y="4484"/>
                    <a:pt x="1234" y="4951"/>
                    <a:pt x="1668" y="5318"/>
                  </a:cubicBezTo>
                  <a:cubicBezTo>
                    <a:pt x="1935" y="5485"/>
                    <a:pt x="2202" y="5652"/>
                    <a:pt x="2435" y="5818"/>
                  </a:cubicBezTo>
                  <a:cubicBezTo>
                    <a:pt x="2669" y="5985"/>
                    <a:pt x="2902" y="6185"/>
                    <a:pt x="3169" y="6319"/>
                  </a:cubicBezTo>
                  <a:lnTo>
                    <a:pt x="3202" y="6519"/>
                  </a:lnTo>
                  <a:cubicBezTo>
                    <a:pt x="3236" y="6686"/>
                    <a:pt x="3302" y="6852"/>
                    <a:pt x="3336" y="7053"/>
                  </a:cubicBezTo>
                  <a:cubicBezTo>
                    <a:pt x="3403" y="7219"/>
                    <a:pt x="3436" y="7420"/>
                    <a:pt x="3536" y="7586"/>
                  </a:cubicBezTo>
                  <a:cubicBezTo>
                    <a:pt x="3536" y="7603"/>
                    <a:pt x="3553" y="7611"/>
                    <a:pt x="3569" y="7611"/>
                  </a:cubicBezTo>
                  <a:cubicBezTo>
                    <a:pt x="3586" y="7611"/>
                    <a:pt x="3603" y="7603"/>
                    <a:pt x="3603" y="7586"/>
                  </a:cubicBezTo>
                  <a:cubicBezTo>
                    <a:pt x="3636" y="7386"/>
                    <a:pt x="3636" y="7186"/>
                    <a:pt x="3603" y="7019"/>
                  </a:cubicBezTo>
                  <a:cubicBezTo>
                    <a:pt x="3569" y="6819"/>
                    <a:pt x="3569" y="6652"/>
                    <a:pt x="3536" y="6452"/>
                  </a:cubicBezTo>
                  <a:cubicBezTo>
                    <a:pt x="3503" y="6285"/>
                    <a:pt x="3002" y="3817"/>
                    <a:pt x="2869" y="3317"/>
                  </a:cubicBezTo>
                  <a:cubicBezTo>
                    <a:pt x="2569" y="2282"/>
                    <a:pt x="2235" y="1282"/>
                    <a:pt x="1935" y="281"/>
                  </a:cubicBezTo>
                  <a:cubicBezTo>
                    <a:pt x="1952" y="264"/>
                    <a:pt x="1935" y="256"/>
                    <a:pt x="1914" y="256"/>
                  </a:cubicBezTo>
                  <a:cubicBezTo>
                    <a:pt x="1893" y="256"/>
                    <a:pt x="1868" y="264"/>
                    <a:pt x="1868" y="281"/>
                  </a:cubicBezTo>
                  <a:cubicBezTo>
                    <a:pt x="2135" y="1315"/>
                    <a:pt x="2335" y="2349"/>
                    <a:pt x="2535" y="3383"/>
                  </a:cubicBezTo>
                  <a:cubicBezTo>
                    <a:pt x="2669" y="3917"/>
                    <a:pt x="2769" y="4451"/>
                    <a:pt x="2869" y="4951"/>
                  </a:cubicBezTo>
                  <a:cubicBezTo>
                    <a:pt x="2936" y="5218"/>
                    <a:pt x="2969" y="5451"/>
                    <a:pt x="3036" y="5685"/>
                  </a:cubicBezTo>
                  <a:cubicBezTo>
                    <a:pt x="3036" y="5752"/>
                    <a:pt x="3069" y="5852"/>
                    <a:pt x="3102" y="5918"/>
                  </a:cubicBezTo>
                  <a:lnTo>
                    <a:pt x="2669" y="5618"/>
                  </a:lnTo>
                  <a:cubicBezTo>
                    <a:pt x="2402" y="5451"/>
                    <a:pt x="2168" y="5285"/>
                    <a:pt x="1901" y="5051"/>
                  </a:cubicBezTo>
                  <a:cubicBezTo>
                    <a:pt x="1501" y="4684"/>
                    <a:pt x="1168" y="4184"/>
                    <a:pt x="1034" y="3617"/>
                  </a:cubicBezTo>
                  <a:cubicBezTo>
                    <a:pt x="834" y="3050"/>
                    <a:pt x="734" y="2483"/>
                    <a:pt x="567" y="1882"/>
                  </a:cubicBezTo>
                  <a:cubicBezTo>
                    <a:pt x="400" y="1282"/>
                    <a:pt x="234" y="648"/>
                    <a:pt x="67" y="14"/>
                  </a:cubicBezTo>
                  <a:cubicBezTo>
                    <a:pt x="67" y="4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8345138" y="3274748"/>
              <a:ext cx="211750" cy="266437"/>
            </a:xfrm>
            <a:custGeom>
              <a:rect b="b" l="l" r="r" t="t"/>
              <a:pathLst>
                <a:path extrusionOk="0" h="11771" w="9355">
                  <a:moveTo>
                    <a:pt x="9311" y="1"/>
                  </a:moveTo>
                  <a:cubicBezTo>
                    <a:pt x="9303" y="1"/>
                    <a:pt x="9298" y="5"/>
                    <a:pt x="9298" y="15"/>
                  </a:cubicBezTo>
                  <a:cubicBezTo>
                    <a:pt x="8931" y="482"/>
                    <a:pt x="8530" y="882"/>
                    <a:pt x="8164" y="1316"/>
                  </a:cubicBezTo>
                  <a:lnTo>
                    <a:pt x="7129" y="2516"/>
                  </a:lnTo>
                  <a:cubicBezTo>
                    <a:pt x="5862" y="4017"/>
                    <a:pt x="4661" y="5552"/>
                    <a:pt x="3460" y="7086"/>
                  </a:cubicBezTo>
                  <a:cubicBezTo>
                    <a:pt x="2860" y="7854"/>
                    <a:pt x="2293" y="8621"/>
                    <a:pt x="1726" y="9421"/>
                  </a:cubicBezTo>
                  <a:cubicBezTo>
                    <a:pt x="1425" y="9822"/>
                    <a:pt x="1092" y="10255"/>
                    <a:pt x="825" y="10622"/>
                  </a:cubicBezTo>
                  <a:cubicBezTo>
                    <a:pt x="558" y="10956"/>
                    <a:pt x="258" y="11323"/>
                    <a:pt x="24" y="11723"/>
                  </a:cubicBezTo>
                  <a:cubicBezTo>
                    <a:pt x="1" y="11747"/>
                    <a:pt x="11" y="11770"/>
                    <a:pt x="30" y="11770"/>
                  </a:cubicBezTo>
                  <a:cubicBezTo>
                    <a:pt x="38" y="11770"/>
                    <a:pt x="48" y="11766"/>
                    <a:pt x="58" y="11756"/>
                  </a:cubicBezTo>
                  <a:cubicBezTo>
                    <a:pt x="258" y="11590"/>
                    <a:pt x="391" y="11423"/>
                    <a:pt x="558" y="11189"/>
                  </a:cubicBezTo>
                  <a:cubicBezTo>
                    <a:pt x="758" y="10956"/>
                    <a:pt x="958" y="10756"/>
                    <a:pt x="1125" y="10555"/>
                  </a:cubicBezTo>
                  <a:cubicBezTo>
                    <a:pt x="1459" y="10122"/>
                    <a:pt x="1826" y="9722"/>
                    <a:pt x="2159" y="9288"/>
                  </a:cubicBezTo>
                  <a:cubicBezTo>
                    <a:pt x="3427" y="7820"/>
                    <a:pt x="4661" y="6286"/>
                    <a:pt x="5829" y="4751"/>
                  </a:cubicBezTo>
                  <a:cubicBezTo>
                    <a:pt x="6429" y="3984"/>
                    <a:pt x="6996" y="3217"/>
                    <a:pt x="7596" y="2416"/>
                  </a:cubicBezTo>
                  <a:cubicBezTo>
                    <a:pt x="8164" y="1616"/>
                    <a:pt x="8697" y="782"/>
                    <a:pt x="9331" y="48"/>
                  </a:cubicBezTo>
                  <a:cubicBezTo>
                    <a:pt x="9355" y="24"/>
                    <a:pt x="9328" y="1"/>
                    <a:pt x="9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7279573" y="1376282"/>
              <a:ext cx="474928" cy="492922"/>
            </a:xfrm>
            <a:custGeom>
              <a:rect b="b" l="l" r="r" t="t"/>
              <a:pathLst>
                <a:path extrusionOk="0" h="21777" w="20982">
                  <a:moveTo>
                    <a:pt x="8137" y="1"/>
                  </a:moveTo>
                  <a:cubicBezTo>
                    <a:pt x="5869" y="1"/>
                    <a:pt x="4197" y="1598"/>
                    <a:pt x="3703" y="3597"/>
                  </a:cubicBezTo>
                  <a:cubicBezTo>
                    <a:pt x="3603" y="3897"/>
                    <a:pt x="3536" y="4231"/>
                    <a:pt x="3503" y="4631"/>
                  </a:cubicBezTo>
                  <a:cubicBezTo>
                    <a:pt x="3269" y="5998"/>
                    <a:pt x="3136" y="7766"/>
                    <a:pt x="2969" y="9134"/>
                  </a:cubicBezTo>
                  <a:cubicBezTo>
                    <a:pt x="2902" y="9668"/>
                    <a:pt x="2835" y="10201"/>
                    <a:pt x="2702" y="10735"/>
                  </a:cubicBezTo>
                  <a:cubicBezTo>
                    <a:pt x="2035" y="13270"/>
                    <a:pt x="0" y="14938"/>
                    <a:pt x="400" y="21576"/>
                  </a:cubicBezTo>
                  <a:cubicBezTo>
                    <a:pt x="400" y="21676"/>
                    <a:pt x="467" y="21743"/>
                    <a:pt x="567" y="21776"/>
                  </a:cubicBezTo>
                  <a:lnTo>
                    <a:pt x="1334" y="21710"/>
                  </a:lnTo>
                  <a:cubicBezTo>
                    <a:pt x="1734" y="19998"/>
                    <a:pt x="2182" y="18580"/>
                    <a:pt x="2241" y="18580"/>
                  </a:cubicBezTo>
                  <a:cubicBezTo>
                    <a:pt x="2251" y="18580"/>
                    <a:pt x="2250" y="18621"/>
                    <a:pt x="2235" y="18708"/>
                  </a:cubicBezTo>
                  <a:cubicBezTo>
                    <a:pt x="2035" y="19675"/>
                    <a:pt x="2002" y="20676"/>
                    <a:pt x="2102" y="21643"/>
                  </a:cubicBezTo>
                  <a:lnTo>
                    <a:pt x="3603" y="21510"/>
                  </a:lnTo>
                  <a:cubicBezTo>
                    <a:pt x="3779" y="18487"/>
                    <a:pt x="4135" y="16136"/>
                    <a:pt x="4264" y="16136"/>
                  </a:cubicBezTo>
                  <a:cubicBezTo>
                    <a:pt x="4282" y="16136"/>
                    <a:pt x="4295" y="16180"/>
                    <a:pt x="4303" y="16273"/>
                  </a:cubicBezTo>
                  <a:cubicBezTo>
                    <a:pt x="4470" y="19375"/>
                    <a:pt x="4770" y="20342"/>
                    <a:pt x="5104" y="21376"/>
                  </a:cubicBezTo>
                  <a:cubicBezTo>
                    <a:pt x="8773" y="21076"/>
                    <a:pt x="13543" y="20542"/>
                    <a:pt x="16979" y="20142"/>
                  </a:cubicBezTo>
                  <a:cubicBezTo>
                    <a:pt x="17141" y="18299"/>
                    <a:pt x="17240" y="16300"/>
                    <a:pt x="17337" y="16300"/>
                  </a:cubicBezTo>
                  <a:cubicBezTo>
                    <a:pt x="17340" y="16300"/>
                    <a:pt x="17343" y="16302"/>
                    <a:pt x="17346" y="16306"/>
                  </a:cubicBezTo>
                  <a:cubicBezTo>
                    <a:pt x="17946" y="17273"/>
                    <a:pt x="18246" y="18808"/>
                    <a:pt x="18413" y="19942"/>
                  </a:cubicBezTo>
                  <a:cubicBezTo>
                    <a:pt x="19514" y="19808"/>
                    <a:pt x="20381" y="19675"/>
                    <a:pt x="20915" y="19542"/>
                  </a:cubicBezTo>
                  <a:cubicBezTo>
                    <a:pt x="20915" y="19542"/>
                    <a:pt x="20982" y="17940"/>
                    <a:pt x="20948" y="17440"/>
                  </a:cubicBezTo>
                  <a:cubicBezTo>
                    <a:pt x="20882" y="16106"/>
                    <a:pt x="20581" y="14805"/>
                    <a:pt x="20081" y="13604"/>
                  </a:cubicBezTo>
                  <a:cubicBezTo>
                    <a:pt x="19514" y="12403"/>
                    <a:pt x="18814" y="11236"/>
                    <a:pt x="18013" y="10201"/>
                  </a:cubicBezTo>
                  <a:lnTo>
                    <a:pt x="18013" y="10168"/>
                  </a:lnTo>
                  <a:cubicBezTo>
                    <a:pt x="17546" y="9434"/>
                    <a:pt x="17112" y="8667"/>
                    <a:pt x="16812" y="7866"/>
                  </a:cubicBezTo>
                  <a:cubicBezTo>
                    <a:pt x="16579" y="7299"/>
                    <a:pt x="16412" y="6666"/>
                    <a:pt x="16312" y="6065"/>
                  </a:cubicBezTo>
                  <a:cubicBezTo>
                    <a:pt x="15845" y="3797"/>
                    <a:pt x="14410" y="1962"/>
                    <a:pt x="12342" y="1662"/>
                  </a:cubicBezTo>
                  <a:cubicBezTo>
                    <a:pt x="10824" y="487"/>
                    <a:pt x="9389" y="1"/>
                    <a:pt x="8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7575820" y="1424359"/>
              <a:ext cx="188504" cy="392740"/>
            </a:xfrm>
            <a:custGeom>
              <a:rect b="b" l="l" r="r" t="t"/>
              <a:pathLst>
                <a:path extrusionOk="0" h="17351" w="8328">
                  <a:moveTo>
                    <a:pt x="162" y="1"/>
                  </a:moveTo>
                  <a:cubicBezTo>
                    <a:pt x="72" y="1"/>
                    <a:pt x="0" y="144"/>
                    <a:pt x="122" y="205"/>
                  </a:cubicBezTo>
                  <a:cubicBezTo>
                    <a:pt x="989" y="572"/>
                    <a:pt x="1723" y="1206"/>
                    <a:pt x="2223" y="2006"/>
                  </a:cubicBezTo>
                  <a:cubicBezTo>
                    <a:pt x="2623" y="2740"/>
                    <a:pt x="2723" y="3574"/>
                    <a:pt x="2924" y="4408"/>
                  </a:cubicBezTo>
                  <a:cubicBezTo>
                    <a:pt x="3224" y="5709"/>
                    <a:pt x="3891" y="6910"/>
                    <a:pt x="4792" y="7911"/>
                  </a:cubicBezTo>
                  <a:cubicBezTo>
                    <a:pt x="5959" y="9145"/>
                    <a:pt x="7060" y="10146"/>
                    <a:pt x="7560" y="11914"/>
                  </a:cubicBezTo>
                  <a:cubicBezTo>
                    <a:pt x="8061" y="13682"/>
                    <a:pt x="8227" y="15516"/>
                    <a:pt x="8061" y="17351"/>
                  </a:cubicBezTo>
                  <a:cubicBezTo>
                    <a:pt x="8327" y="15616"/>
                    <a:pt x="8261" y="13815"/>
                    <a:pt x="7860" y="12114"/>
                  </a:cubicBezTo>
                  <a:cubicBezTo>
                    <a:pt x="7527" y="10613"/>
                    <a:pt x="6760" y="9278"/>
                    <a:pt x="5625" y="8244"/>
                  </a:cubicBezTo>
                  <a:cubicBezTo>
                    <a:pt x="4925" y="7577"/>
                    <a:pt x="4291" y="6777"/>
                    <a:pt x="3824" y="5943"/>
                  </a:cubicBezTo>
                  <a:cubicBezTo>
                    <a:pt x="3424" y="5075"/>
                    <a:pt x="3124" y="4141"/>
                    <a:pt x="2924" y="3174"/>
                  </a:cubicBezTo>
                  <a:cubicBezTo>
                    <a:pt x="2623" y="1706"/>
                    <a:pt x="1589" y="505"/>
                    <a:pt x="188" y="5"/>
                  </a:cubicBezTo>
                  <a:cubicBezTo>
                    <a:pt x="179" y="2"/>
                    <a:pt x="170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7261442" y="1479770"/>
              <a:ext cx="97421" cy="378480"/>
            </a:xfrm>
            <a:custGeom>
              <a:rect b="b" l="l" r="r" t="t"/>
              <a:pathLst>
                <a:path extrusionOk="0" h="16721" w="4304">
                  <a:moveTo>
                    <a:pt x="4287" y="0"/>
                  </a:moveTo>
                  <a:cubicBezTo>
                    <a:pt x="4279" y="0"/>
                    <a:pt x="4270" y="9"/>
                    <a:pt x="4270" y="25"/>
                  </a:cubicBezTo>
                  <a:cubicBezTo>
                    <a:pt x="3970" y="1560"/>
                    <a:pt x="3870" y="3161"/>
                    <a:pt x="3536" y="4695"/>
                  </a:cubicBezTo>
                  <a:cubicBezTo>
                    <a:pt x="3203" y="6363"/>
                    <a:pt x="2369" y="7631"/>
                    <a:pt x="1602" y="9065"/>
                  </a:cubicBezTo>
                  <a:cubicBezTo>
                    <a:pt x="367" y="11400"/>
                    <a:pt x="1" y="14069"/>
                    <a:pt x="534" y="16671"/>
                  </a:cubicBezTo>
                  <a:cubicBezTo>
                    <a:pt x="534" y="16704"/>
                    <a:pt x="551" y="16721"/>
                    <a:pt x="568" y="16721"/>
                  </a:cubicBezTo>
                  <a:cubicBezTo>
                    <a:pt x="584" y="16721"/>
                    <a:pt x="601" y="16704"/>
                    <a:pt x="601" y="16671"/>
                  </a:cubicBezTo>
                  <a:cubicBezTo>
                    <a:pt x="434" y="15036"/>
                    <a:pt x="534" y="13402"/>
                    <a:pt x="901" y="11834"/>
                  </a:cubicBezTo>
                  <a:cubicBezTo>
                    <a:pt x="1301" y="10333"/>
                    <a:pt x="2002" y="9099"/>
                    <a:pt x="2736" y="7798"/>
                  </a:cubicBezTo>
                  <a:cubicBezTo>
                    <a:pt x="4037" y="5396"/>
                    <a:pt x="3837" y="2727"/>
                    <a:pt x="4304" y="25"/>
                  </a:cubicBezTo>
                  <a:cubicBezTo>
                    <a:pt x="4304" y="9"/>
                    <a:pt x="4295" y="0"/>
                    <a:pt x="4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6861685" y="1260731"/>
              <a:ext cx="735773" cy="596047"/>
            </a:xfrm>
            <a:custGeom>
              <a:rect b="b" l="l" r="r" t="t"/>
              <a:pathLst>
                <a:path extrusionOk="0" h="26333" w="32506">
                  <a:moveTo>
                    <a:pt x="8398" y="1"/>
                  </a:moveTo>
                  <a:cubicBezTo>
                    <a:pt x="6277" y="1"/>
                    <a:pt x="0" y="3046"/>
                    <a:pt x="316" y="4165"/>
                  </a:cubicBezTo>
                  <a:cubicBezTo>
                    <a:pt x="1183" y="7134"/>
                    <a:pt x="4252" y="15006"/>
                    <a:pt x="8288" y="19443"/>
                  </a:cubicBezTo>
                  <a:cubicBezTo>
                    <a:pt x="10818" y="22189"/>
                    <a:pt x="23392" y="26333"/>
                    <a:pt x="28671" y="26333"/>
                  </a:cubicBezTo>
                  <a:cubicBezTo>
                    <a:pt x="29100" y="26333"/>
                    <a:pt x="29480" y="26305"/>
                    <a:pt x="29804" y="26248"/>
                  </a:cubicBezTo>
                  <a:cubicBezTo>
                    <a:pt x="31972" y="25881"/>
                    <a:pt x="32505" y="23579"/>
                    <a:pt x="26901" y="20610"/>
                  </a:cubicBezTo>
                  <a:cubicBezTo>
                    <a:pt x="22732" y="18409"/>
                    <a:pt x="15527" y="13405"/>
                    <a:pt x="14793" y="12571"/>
                  </a:cubicBezTo>
                  <a:cubicBezTo>
                    <a:pt x="14059" y="11771"/>
                    <a:pt x="10356" y="3064"/>
                    <a:pt x="9055" y="262"/>
                  </a:cubicBezTo>
                  <a:cubicBezTo>
                    <a:pt x="8976" y="81"/>
                    <a:pt x="8742" y="1"/>
                    <a:pt x="83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6783504" y="990967"/>
              <a:ext cx="303558" cy="427485"/>
            </a:xfrm>
            <a:custGeom>
              <a:rect b="b" l="l" r="r" t="t"/>
              <a:pathLst>
                <a:path extrusionOk="0" h="18886" w="13411">
                  <a:moveTo>
                    <a:pt x="1171" y="0"/>
                  </a:moveTo>
                  <a:cubicBezTo>
                    <a:pt x="1058" y="0"/>
                    <a:pt x="967" y="23"/>
                    <a:pt x="901" y="72"/>
                  </a:cubicBezTo>
                  <a:cubicBezTo>
                    <a:pt x="0" y="772"/>
                    <a:pt x="534" y="1940"/>
                    <a:pt x="3069" y="3874"/>
                  </a:cubicBezTo>
                  <a:cubicBezTo>
                    <a:pt x="5604" y="5809"/>
                    <a:pt x="5271" y="7711"/>
                    <a:pt x="4937" y="9011"/>
                  </a:cubicBezTo>
                  <a:cubicBezTo>
                    <a:pt x="4103" y="12247"/>
                    <a:pt x="4070" y="15650"/>
                    <a:pt x="4871" y="18885"/>
                  </a:cubicBezTo>
                  <a:cubicBezTo>
                    <a:pt x="4871" y="18885"/>
                    <a:pt x="13410" y="16483"/>
                    <a:pt x="13143" y="13982"/>
                  </a:cubicBezTo>
                  <a:cubicBezTo>
                    <a:pt x="13076" y="13348"/>
                    <a:pt x="11108" y="8544"/>
                    <a:pt x="10008" y="7010"/>
                  </a:cubicBezTo>
                  <a:cubicBezTo>
                    <a:pt x="8873" y="5342"/>
                    <a:pt x="7472" y="3874"/>
                    <a:pt x="5871" y="2674"/>
                  </a:cubicBezTo>
                  <a:cubicBezTo>
                    <a:pt x="3670" y="1022"/>
                    <a:pt x="1921" y="0"/>
                    <a:pt x="11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6783504" y="1088569"/>
              <a:ext cx="143234" cy="313789"/>
            </a:xfrm>
            <a:custGeom>
              <a:rect b="b" l="l" r="r" t="t"/>
              <a:pathLst>
                <a:path extrusionOk="0" h="13863" w="6328">
                  <a:moveTo>
                    <a:pt x="1091" y="0"/>
                  </a:moveTo>
                  <a:cubicBezTo>
                    <a:pt x="1" y="0"/>
                    <a:pt x="164" y="1412"/>
                    <a:pt x="701" y="2665"/>
                  </a:cubicBezTo>
                  <a:cubicBezTo>
                    <a:pt x="2736" y="7535"/>
                    <a:pt x="1835" y="10637"/>
                    <a:pt x="4237" y="13439"/>
                  </a:cubicBezTo>
                  <a:cubicBezTo>
                    <a:pt x="4488" y="13732"/>
                    <a:pt x="4695" y="13863"/>
                    <a:pt x="4866" y="13863"/>
                  </a:cubicBezTo>
                  <a:cubicBezTo>
                    <a:pt x="6328" y="13863"/>
                    <a:pt x="5071" y="4233"/>
                    <a:pt x="5071" y="4232"/>
                  </a:cubicBezTo>
                  <a:lnTo>
                    <a:pt x="5071" y="4232"/>
                  </a:lnTo>
                  <a:cubicBezTo>
                    <a:pt x="5035" y="4393"/>
                    <a:pt x="4981" y="4465"/>
                    <a:pt x="4909" y="4465"/>
                  </a:cubicBezTo>
                  <a:cubicBezTo>
                    <a:pt x="4373" y="4465"/>
                    <a:pt x="2889" y="445"/>
                    <a:pt x="1535" y="63"/>
                  </a:cubicBezTo>
                  <a:cubicBezTo>
                    <a:pt x="1368" y="20"/>
                    <a:pt x="1221" y="0"/>
                    <a:pt x="1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6883166" y="1308943"/>
              <a:ext cx="724433" cy="554648"/>
            </a:xfrm>
            <a:custGeom>
              <a:rect b="b" l="l" r="r" t="t"/>
              <a:pathLst>
                <a:path extrusionOk="0" h="24504" w="32005">
                  <a:moveTo>
                    <a:pt x="9741" y="0"/>
                  </a:moveTo>
                  <a:cubicBezTo>
                    <a:pt x="9741" y="0"/>
                    <a:pt x="201" y="5538"/>
                    <a:pt x="1" y="5671"/>
                  </a:cubicBezTo>
                  <a:cubicBezTo>
                    <a:pt x="1" y="5671"/>
                    <a:pt x="5071" y="15845"/>
                    <a:pt x="7573" y="18013"/>
                  </a:cubicBezTo>
                  <a:cubicBezTo>
                    <a:pt x="10141" y="20248"/>
                    <a:pt x="17880" y="22850"/>
                    <a:pt x="24685" y="24184"/>
                  </a:cubicBezTo>
                  <a:cubicBezTo>
                    <a:pt x="25783" y="24405"/>
                    <a:pt x="26733" y="24503"/>
                    <a:pt x="27539" y="24503"/>
                  </a:cubicBezTo>
                  <a:cubicBezTo>
                    <a:pt x="31726" y="24503"/>
                    <a:pt x="32005" y="21850"/>
                    <a:pt x="28788" y="19948"/>
                  </a:cubicBezTo>
                  <a:cubicBezTo>
                    <a:pt x="25152" y="17847"/>
                    <a:pt x="14744" y="11208"/>
                    <a:pt x="14011" y="10108"/>
                  </a:cubicBezTo>
                  <a:cubicBezTo>
                    <a:pt x="13277" y="9040"/>
                    <a:pt x="9741" y="0"/>
                    <a:pt x="97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6914266" y="1352742"/>
              <a:ext cx="193937" cy="108942"/>
            </a:xfrm>
            <a:custGeom>
              <a:rect b="b" l="l" r="r" t="t"/>
              <a:pathLst>
                <a:path extrusionOk="0" h="4813" w="8568">
                  <a:moveTo>
                    <a:pt x="8500" y="0"/>
                  </a:moveTo>
                  <a:cubicBezTo>
                    <a:pt x="7833" y="434"/>
                    <a:pt x="3130" y="2835"/>
                    <a:pt x="28" y="4770"/>
                  </a:cubicBezTo>
                  <a:cubicBezTo>
                    <a:pt x="1" y="4770"/>
                    <a:pt x="17" y="4813"/>
                    <a:pt x="41" y="4813"/>
                  </a:cubicBezTo>
                  <a:cubicBezTo>
                    <a:pt x="48" y="4813"/>
                    <a:pt x="54" y="4810"/>
                    <a:pt x="61" y="4804"/>
                  </a:cubicBezTo>
                  <a:cubicBezTo>
                    <a:pt x="3997" y="2969"/>
                    <a:pt x="7833" y="434"/>
                    <a:pt x="8534" y="67"/>
                  </a:cubicBezTo>
                  <a:cubicBezTo>
                    <a:pt x="8567" y="33"/>
                    <a:pt x="8534" y="0"/>
                    <a:pt x="8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7388289" y="1709741"/>
              <a:ext cx="591973" cy="704605"/>
            </a:xfrm>
            <a:custGeom>
              <a:rect b="b" l="l" r="r" t="t"/>
              <a:pathLst>
                <a:path extrusionOk="0" h="31129" w="26153">
                  <a:moveTo>
                    <a:pt x="8302" y="0"/>
                  </a:moveTo>
                  <a:cubicBezTo>
                    <a:pt x="6704" y="0"/>
                    <a:pt x="5341" y="829"/>
                    <a:pt x="4470" y="2174"/>
                  </a:cubicBezTo>
                  <a:cubicBezTo>
                    <a:pt x="4103" y="2775"/>
                    <a:pt x="1" y="11348"/>
                    <a:pt x="1" y="14316"/>
                  </a:cubicBezTo>
                  <a:cubicBezTo>
                    <a:pt x="1" y="16918"/>
                    <a:pt x="2202" y="19353"/>
                    <a:pt x="2202" y="19353"/>
                  </a:cubicBezTo>
                  <a:lnTo>
                    <a:pt x="2903" y="31128"/>
                  </a:lnTo>
                  <a:cubicBezTo>
                    <a:pt x="2903" y="31128"/>
                    <a:pt x="21583" y="27526"/>
                    <a:pt x="26153" y="26258"/>
                  </a:cubicBezTo>
                  <a:cubicBezTo>
                    <a:pt x="26153" y="26258"/>
                    <a:pt x="17947" y="5643"/>
                    <a:pt x="11842" y="1274"/>
                  </a:cubicBezTo>
                  <a:cubicBezTo>
                    <a:pt x="10607" y="391"/>
                    <a:pt x="9399" y="0"/>
                    <a:pt x="83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7476633" y="1598875"/>
              <a:ext cx="110255" cy="205458"/>
            </a:xfrm>
            <a:custGeom>
              <a:rect b="b" l="l" r="r" t="t"/>
              <a:pathLst>
                <a:path extrusionOk="0" h="9077" w="4871">
                  <a:moveTo>
                    <a:pt x="4270" y="1"/>
                  </a:moveTo>
                  <a:lnTo>
                    <a:pt x="3736" y="301"/>
                  </a:lnTo>
                  <a:lnTo>
                    <a:pt x="0" y="2602"/>
                  </a:lnTo>
                  <a:lnTo>
                    <a:pt x="667" y="5771"/>
                  </a:lnTo>
                  <a:lnTo>
                    <a:pt x="701" y="6005"/>
                  </a:lnTo>
                  <a:cubicBezTo>
                    <a:pt x="701" y="6005"/>
                    <a:pt x="667" y="9040"/>
                    <a:pt x="1235" y="9074"/>
                  </a:cubicBezTo>
                  <a:cubicBezTo>
                    <a:pt x="1269" y="9076"/>
                    <a:pt x="1304" y="9077"/>
                    <a:pt x="1339" y="9077"/>
                  </a:cubicBezTo>
                  <a:cubicBezTo>
                    <a:pt x="3008" y="9077"/>
                    <a:pt x="4739" y="6765"/>
                    <a:pt x="4837" y="6405"/>
                  </a:cubicBezTo>
                  <a:cubicBezTo>
                    <a:pt x="4870" y="5471"/>
                    <a:pt x="4837" y="4504"/>
                    <a:pt x="4737" y="3570"/>
                  </a:cubicBezTo>
                  <a:cubicBezTo>
                    <a:pt x="4737" y="3436"/>
                    <a:pt x="4704" y="3303"/>
                    <a:pt x="4704" y="3170"/>
                  </a:cubicBezTo>
                  <a:cubicBezTo>
                    <a:pt x="4704" y="3036"/>
                    <a:pt x="4670" y="2969"/>
                    <a:pt x="4670" y="2803"/>
                  </a:cubicBezTo>
                  <a:cubicBezTo>
                    <a:pt x="4637" y="2636"/>
                    <a:pt x="4604" y="2469"/>
                    <a:pt x="4604" y="2302"/>
                  </a:cubicBezTo>
                  <a:lnTo>
                    <a:pt x="4570" y="2135"/>
                  </a:lnTo>
                  <a:cubicBezTo>
                    <a:pt x="4537" y="2069"/>
                    <a:pt x="4537" y="2035"/>
                    <a:pt x="4537" y="1969"/>
                  </a:cubicBezTo>
                  <a:cubicBezTo>
                    <a:pt x="4403" y="868"/>
                    <a:pt x="4270" y="1"/>
                    <a:pt x="42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7476633" y="1598875"/>
              <a:ext cx="102695" cy="130649"/>
            </a:xfrm>
            <a:custGeom>
              <a:rect b="b" l="l" r="r" t="t"/>
              <a:pathLst>
                <a:path extrusionOk="0" h="5772" w="4537">
                  <a:moveTo>
                    <a:pt x="4270" y="1"/>
                  </a:moveTo>
                  <a:lnTo>
                    <a:pt x="3736" y="301"/>
                  </a:lnTo>
                  <a:lnTo>
                    <a:pt x="0" y="2602"/>
                  </a:lnTo>
                  <a:lnTo>
                    <a:pt x="667" y="5771"/>
                  </a:lnTo>
                  <a:cubicBezTo>
                    <a:pt x="2469" y="5138"/>
                    <a:pt x="3870" y="3737"/>
                    <a:pt x="4537" y="1935"/>
                  </a:cubicBezTo>
                  <a:cubicBezTo>
                    <a:pt x="4403" y="868"/>
                    <a:pt x="4270" y="1"/>
                    <a:pt x="4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7367940" y="1398782"/>
              <a:ext cx="241606" cy="302155"/>
            </a:xfrm>
            <a:custGeom>
              <a:rect b="b" l="l" r="r" t="t"/>
              <a:pathLst>
                <a:path extrusionOk="0" h="13349" w="10674">
                  <a:moveTo>
                    <a:pt x="5358" y="0"/>
                  </a:moveTo>
                  <a:cubicBezTo>
                    <a:pt x="2810" y="0"/>
                    <a:pt x="1" y="1626"/>
                    <a:pt x="199" y="7239"/>
                  </a:cubicBezTo>
                  <a:cubicBezTo>
                    <a:pt x="390" y="12611"/>
                    <a:pt x="3488" y="13349"/>
                    <a:pt x="4847" y="13349"/>
                  </a:cubicBezTo>
                  <a:cubicBezTo>
                    <a:pt x="4914" y="13349"/>
                    <a:pt x="4978" y="13347"/>
                    <a:pt x="5036" y="13344"/>
                  </a:cubicBezTo>
                  <a:cubicBezTo>
                    <a:pt x="6137" y="13310"/>
                    <a:pt x="9906" y="13044"/>
                    <a:pt x="10273" y="7373"/>
                  </a:cubicBezTo>
                  <a:cubicBezTo>
                    <a:pt x="10673" y="1702"/>
                    <a:pt x="7971" y="34"/>
                    <a:pt x="5436" y="1"/>
                  </a:cubicBezTo>
                  <a:cubicBezTo>
                    <a:pt x="5410" y="1"/>
                    <a:pt x="5384" y="0"/>
                    <a:pt x="53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7383015" y="1512047"/>
              <a:ext cx="24921" cy="14373"/>
            </a:xfrm>
            <a:custGeom>
              <a:rect b="b" l="l" r="r" t="t"/>
              <a:pathLst>
                <a:path extrusionOk="0" h="635" w="1101">
                  <a:moveTo>
                    <a:pt x="734" y="0"/>
                  </a:moveTo>
                  <a:cubicBezTo>
                    <a:pt x="678" y="0"/>
                    <a:pt x="623" y="12"/>
                    <a:pt x="567" y="34"/>
                  </a:cubicBezTo>
                  <a:cubicBezTo>
                    <a:pt x="367" y="67"/>
                    <a:pt x="200" y="134"/>
                    <a:pt x="100" y="301"/>
                  </a:cubicBezTo>
                  <a:cubicBezTo>
                    <a:pt x="0" y="434"/>
                    <a:pt x="133" y="634"/>
                    <a:pt x="300" y="634"/>
                  </a:cubicBezTo>
                  <a:cubicBezTo>
                    <a:pt x="434" y="601"/>
                    <a:pt x="567" y="568"/>
                    <a:pt x="701" y="534"/>
                  </a:cubicBezTo>
                  <a:cubicBezTo>
                    <a:pt x="834" y="534"/>
                    <a:pt x="934" y="467"/>
                    <a:pt x="1067" y="367"/>
                  </a:cubicBezTo>
                  <a:cubicBezTo>
                    <a:pt x="1101" y="301"/>
                    <a:pt x="1101" y="201"/>
                    <a:pt x="1067" y="134"/>
                  </a:cubicBezTo>
                  <a:cubicBezTo>
                    <a:pt x="956" y="45"/>
                    <a:pt x="845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7455492" y="1509512"/>
              <a:ext cx="25487" cy="13966"/>
            </a:xfrm>
            <a:custGeom>
              <a:rect b="b" l="l" r="r" t="t"/>
              <a:pathLst>
                <a:path extrusionOk="0" h="617" w="1126">
                  <a:moveTo>
                    <a:pt x="412" y="0"/>
                  </a:moveTo>
                  <a:cubicBezTo>
                    <a:pt x="278" y="0"/>
                    <a:pt x="144" y="44"/>
                    <a:pt x="67" y="146"/>
                  </a:cubicBezTo>
                  <a:cubicBezTo>
                    <a:pt x="0" y="246"/>
                    <a:pt x="0" y="346"/>
                    <a:pt x="67" y="413"/>
                  </a:cubicBezTo>
                  <a:cubicBezTo>
                    <a:pt x="167" y="479"/>
                    <a:pt x="301" y="546"/>
                    <a:pt x="434" y="546"/>
                  </a:cubicBezTo>
                  <a:cubicBezTo>
                    <a:pt x="567" y="579"/>
                    <a:pt x="701" y="613"/>
                    <a:pt x="834" y="613"/>
                  </a:cubicBezTo>
                  <a:cubicBezTo>
                    <a:pt x="845" y="615"/>
                    <a:pt x="856" y="616"/>
                    <a:pt x="867" y="616"/>
                  </a:cubicBezTo>
                  <a:cubicBezTo>
                    <a:pt x="1017" y="616"/>
                    <a:pt x="1126" y="404"/>
                    <a:pt x="1001" y="279"/>
                  </a:cubicBezTo>
                  <a:cubicBezTo>
                    <a:pt x="901" y="112"/>
                    <a:pt x="734" y="46"/>
                    <a:pt x="534" y="12"/>
                  </a:cubicBezTo>
                  <a:cubicBezTo>
                    <a:pt x="495" y="5"/>
                    <a:pt x="453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7457008" y="1556593"/>
              <a:ext cx="11340" cy="22680"/>
            </a:xfrm>
            <a:custGeom>
              <a:rect b="b" l="l" r="r" t="t"/>
              <a:pathLst>
                <a:path extrusionOk="0" h="1002" w="501">
                  <a:moveTo>
                    <a:pt x="67" y="1"/>
                  </a:moveTo>
                  <a:lnTo>
                    <a:pt x="67" y="1"/>
                  </a:lnTo>
                  <a:cubicBezTo>
                    <a:pt x="0" y="367"/>
                    <a:pt x="67" y="968"/>
                    <a:pt x="500" y="1001"/>
                  </a:cubicBezTo>
                  <a:cubicBezTo>
                    <a:pt x="133" y="868"/>
                    <a:pt x="100" y="434"/>
                    <a:pt x="100" y="34"/>
                  </a:cubicBezTo>
                  <a:cubicBezTo>
                    <a:pt x="100" y="1"/>
                    <a:pt x="67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7454292" y="1547471"/>
              <a:ext cx="26551" cy="28090"/>
            </a:xfrm>
            <a:custGeom>
              <a:rect b="b" l="l" r="r" t="t"/>
              <a:pathLst>
                <a:path extrusionOk="0" h="1241" w="1173">
                  <a:moveTo>
                    <a:pt x="565" y="1"/>
                  </a:moveTo>
                  <a:cubicBezTo>
                    <a:pt x="551" y="1"/>
                    <a:pt x="536" y="2"/>
                    <a:pt x="520" y="3"/>
                  </a:cubicBezTo>
                  <a:cubicBezTo>
                    <a:pt x="0" y="36"/>
                    <a:pt x="50" y="1240"/>
                    <a:pt x="578" y="1240"/>
                  </a:cubicBezTo>
                  <a:cubicBezTo>
                    <a:pt x="592" y="1240"/>
                    <a:pt x="606" y="1239"/>
                    <a:pt x="620" y="1237"/>
                  </a:cubicBezTo>
                  <a:cubicBezTo>
                    <a:pt x="1173" y="1205"/>
                    <a:pt x="1124" y="1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7469842" y="1546769"/>
              <a:ext cx="18131" cy="12404"/>
            </a:xfrm>
            <a:custGeom>
              <a:rect b="b" l="l" r="r" t="t"/>
              <a:pathLst>
                <a:path extrusionOk="0" h="548" w="801">
                  <a:moveTo>
                    <a:pt x="767" y="1"/>
                  </a:moveTo>
                  <a:cubicBezTo>
                    <a:pt x="701" y="134"/>
                    <a:pt x="567" y="268"/>
                    <a:pt x="434" y="268"/>
                  </a:cubicBezTo>
                  <a:cubicBezTo>
                    <a:pt x="300" y="268"/>
                    <a:pt x="167" y="134"/>
                    <a:pt x="67" y="68"/>
                  </a:cubicBezTo>
                  <a:cubicBezTo>
                    <a:pt x="33" y="68"/>
                    <a:pt x="0" y="134"/>
                    <a:pt x="0" y="168"/>
                  </a:cubicBezTo>
                  <a:cubicBezTo>
                    <a:pt x="58" y="370"/>
                    <a:pt x="191" y="548"/>
                    <a:pt x="400" y="548"/>
                  </a:cubicBezTo>
                  <a:cubicBezTo>
                    <a:pt x="431" y="548"/>
                    <a:pt x="465" y="543"/>
                    <a:pt x="500" y="535"/>
                  </a:cubicBezTo>
                  <a:cubicBezTo>
                    <a:pt x="734" y="501"/>
                    <a:pt x="801" y="234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7399606" y="1557340"/>
              <a:ext cx="10593" cy="23427"/>
            </a:xfrm>
            <a:custGeom>
              <a:rect b="b" l="l" r="r" t="t"/>
              <a:pathLst>
                <a:path extrusionOk="0" h="1035" w="468">
                  <a:moveTo>
                    <a:pt x="368" y="1"/>
                  </a:moveTo>
                  <a:cubicBezTo>
                    <a:pt x="368" y="1"/>
                    <a:pt x="334" y="1"/>
                    <a:pt x="334" y="34"/>
                  </a:cubicBezTo>
                  <a:cubicBezTo>
                    <a:pt x="368" y="435"/>
                    <a:pt x="334" y="868"/>
                    <a:pt x="1" y="1035"/>
                  </a:cubicBezTo>
                  <a:cubicBezTo>
                    <a:pt x="435" y="968"/>
                    <a:pt x="468" y="368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7385278" y="1549033"/>
              <a:ext cx="27185" cy="27977"/>
            </a:xfrm>
            <a:custGeom>
              <a:rect b="b" l="l" r="r" t="t"/>
              <a:pathLst>
                <a:path extrusionOk="0" h="1236" w="1201">
                  <a:moveTo>
                    <a:pt x="634" y="1"/>
                  </a:moveTo>
                  <a:cubicBezTo>
                    <a:pt x="0" y="1"/>
                    <a:pt x="33" y="1235"/>
                    <a:pt x="601" y="1235"/>
                  </a:cubicBezTo>
                  <a:cubicBezTo>
                    <a:pt x="1201" y="1235"/>
                    <a:pt x="1168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7379235" y="1549802"/>
              <a:ext cx="16637" cy="12178"/>
            </a:xfrm>
            <a:custGeom>
              <a:rect b="b" l="l" r="r" t="t"/>
              <a:pathLst>
                <a:path extrusionOk="0" h="538" w="735">
                  <a:moveTo>
                    <a:pt x="0" y="0"/>
                  </a:moveTo>
                  <a:cubicBezTo>
                    <a:pt x="0" y="234"/>
                    <a:pt x="100" y="467"/>
                    <a:pt x="334" y="534"/>
                  </a:cubicBezTo>
                  <a:cubicBezTo>
                    <a:pt x="351" y="537"/>
                    <a:pt x="367" y="538"/>
                    <a:pt x="383" y="538"/>
                  </a:cubicBezTo>
                  <a:cubicBezTo>
                    <a:pt x="582" y="538"/>
                    <a:pt x="672" y="348"/>
                    <a:pt x="734" y="100"/>
                  </a:cubicBezTo>
                  <a:cubicBezTo>
                    <a:pt x="734" y="100"/>
                    <a:pt x="701" y="34"/>
                    <a:pt x="667" y="34"/>
                  </a:cubicBezTo>
                  <a:cubicBezTo>
                    <a:pt x="567" y="100"/>
                    <a:pt x="467" y="234"/>
                    <a:pt x="334" y="234"/>
                  </a:cubicBezTo>
                  <a:cubicBezTo>
                    <a:pt x="323" y="237"/>
                    <a:pt x="312" y="239"/>
                    <a:pt x="301" y="239"/>
                  </a:cubicBezTo>
                  <a:cubicBezTo>
                    <a:pt x="206" y="239"/>
                    <a:pt x="90" y="12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7446438" y="1626060"/>
              <a:ext cx="17384" cy="8511"/>
            </a:xfrm>
            <a:custGeom>
              <a:rect b="b" l="l" r="r" t="t"/>
              <a:pathLst>
                <a:path extrusionOk="0" h="376" w="768">
                  <a:moveTo>
                    <a:pt x="701" y="0"/>
                  </a:moveTo>
                  <a:cubicBezTo>
                    <a:pt x="634" y="100"/>
                    <a:pt x="567" y="234"/>
                    <a:pt x="400" y="267"/>
                  </a:cubicBezTo>
                  <a:cubicBezTo>
                    <a:pt x="267" y="267"/>
                    <a:pt x="133" y="234"/>
                    <a:pt x="0" y="201"/>
                  </a:cubicBezTo>
                  <a:lnTo>
                    <a:pt x="0" y="201"/>
                  </a:lnTo>
                  <a:cubicBezTo>
                    <a:pt x="111" y="311"/>
                    <a:pt x="267" y="376"/>
                    <a:pt x="412" y="376"/>
                  </a:cubicBezTo>
                  <a:cubicBezTo>
                    <a:pt x="442" y="376"/>
                    <a:pt x="472" y="373"/>
                    <a:pt x="500" y="367"/>
                  </a:cubicBezTo>
                  <a:cubicBezTo>
                    <a:pt x="667" y="301"/>
                    <a:pt x="767" y="167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7410177" y="1510734"/>
              <a:ext cx="46085" cy="105072"/>
            </a:xfrm>
            <a:custGeom>
              <a:rect b="b" l="l" r="r" t="t"/>
              <a:pathLst>
                <a:path extrusionOk="0" h="4642" w="2036">
                  <a:moveTo>
                    <a:pt x="668" y="0"/>
                  </a:moveTo>
                  <a:cubicBezTo>
                    <a:pt x="651" y="0"/>
                    <a:pt x="635" y="8"/>
                    <a:pt x="635" y="25"/>
                  </a:cubicBezTo>
                  <a:cubicBezTo>
                    <a:pt x="301" y="1293"/>
                    <a:pt x="68" y="2594"/>
                    <a:pt x="1" y="3895"/>
                  </a:cubicBezTo>
                  <a:cubicBezTo>
                    <a:pt x="1" y="3927"/>
                    <a:pt x="32" y="3939"/>
                    <a:pt x="80" y="3939"/>
                  </a:cubicBezTo>
                  <a:cubicBezTo>
                    <a:pt x="233" y="3939"/>
                    <a:pt x="559" y="3812"/>
                    <a:pt x="635" y="3761"/>
                  </a:cubicBezTo>
                  <a:lnTo>
                    <a:pt x="635" y="3761"/>
                  </a:lnTo>
                  <a:cubicBezTo>
                    <a:pt x="635" y="4028"/>
                    <a:pt x="601" y="4328"/>
                    <a:pt x="601" y="4595"/>
                  </a:cubicBezTo>
                  <a:cubicBezTo>
                    <a:pt x="601" y="4628"/>
                    <a:pt x="668" y="4628"/>
                    <a:pt x="768" y="4628"/>
                  </a:cubicBezTo>
                  <a:cubicBezTo>
                    <a:pt x="827" y="4637"/>
                    <a:pt x="887" y="4641"/>
                    <a:pt x="947" y="4641"/>
                  </a:cubicBezTo>
                  <a:cubicBezTo>
                    <a:pt x="1358" y="4641"/>
                    <a:pt x="1769" y="4444"/>
                    <a:pt x="2002" y="4095"/>
                  </a:cubicBezTo>
                  <a:cubicBezTo>
                    <a:pt x="2036" y="4061"/>
                    <a:pt x="2002" y="4061"/>
                    <a:pt x="1969" y="4061"/>
                  </a:cubicBezTo>
                  <a:cubicBezTo>
                    <a:pt x="1635" y="4328"/>
                    <a:pt x="1235" y="4462"/>
                    <a:pt x="801" y="4462"/>
                  </a:cubicBezTo>
                  <a:cubicBezTo>
                    <a:pt x="768" y="4395"/>
                    <a:pt x="935" y="3461"/>
                    <a:pt x="902" y="3461"/>
                  </a:cubicBezTo>
                  <a:lnTo>
                    <a:pt x="902" y="3461"/>
                  </a:lnTo>
                  <a:cubicBezTo>
                    <a:pt x="668" y="3494"/>
                    <a:pt x="468" y="3561"/>
                    <a:pt x="268" y="3628"/>
                  </a:cubicBezTo>
                  <a:cubicBezTo>
                    <a:pt x="368" y="2427"/>
                    <a:pt x="635" y="1226"/>
                    <a:pt x="701" y="25"/>
                  </a:cubicBezTo>
                  <a:cubicBezTo>
                    <a:pt x="701" y="8"/>
                    <a:pt x="685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7427560" y="1603402"/>
              <a:ext cx="30218" cy="21933"/>
            </a:xfrm>
            <a:custGeom>
              <a:rect b="b" l="l" r="r" t="t"/>
              <a:pathLst>
                <a:path extrusionOk="0" h="969" w="1335">
                  <a:moveTo>
                    <a:pt x="1201" y="1"/>
                  </a:moveTo>
                  <a:cubicBezTo>
                    <a:pt x="834" y="234"/>
                    <a:pt x="434" y="368"/>
                    <a:pt x="0" y="368"/>
                  </a:cubicBezTo>
                  <a:cubicBezTo>
                    <a:pt x="134" y="601"/>
                    <a:pt x="334" y="768"/>
                    <a:pt x="601" y="901"/>
                  </a:cubicBezTo>
                  <a:cubicBezTo>
                    <a:pt x="734" y="968"/>
                    <a:pt x="867" y="968"/>
                    <a:pt x="1001" y="968"/>
                  </a:cubicBezTo>
                  <a:cubicBezTo>
                    <a:pt x="1334" y="901"/>
                    <a:pt x="1334" y="601"/>
                    <a:pt x="1301" y="368"/>
                  </a:cubicBezTo>
                  <a:cubicBezTo>
                    <a:pt x="1301" y="234"/>
                    <a:pt x="1234" y="101"/>
                    <a:pt x="1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7441141" y="1611709"/>
              <a:ext cx="17384" cy="13626"/>
            </a:xfrm>
            <a:custGeom>
              <a:rect b="b" l="l" r="r" t="t"/>
              <a:pathLst>
                <a:path extrusionOk="0" h="602" w="768">
                  <a:moveTo>
                    <a:pt x="734" y="1"/>
                  </a:moveTo>
                  <a:cubicBezTo>
                    <a:pt x="401" y="1"/>
                    <a:pt x="101" y="201"/>
                    <a:pt x="1" y="534"/>
                  </a:cubicBezTo>
                  <a:cubicBezTo>
                    <a:pt x="134" y="601"/>
                    <a:pt x="267" y="601"/>
                    <a:pt x="434" y="601"/>
                  </a:cubicBezTo>
                  <a:cubicBezTo>
                    <a:pt x="734" y="534"/>
                    <a:pt x="768" y="234"/>
                    <a:pt x="734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7361874" y="1371076"/>
              <a:ext cx="273340" cy="190858"/>
            </a:xfrm>
            <a:custGeom>
              <a:rect b="b" l="l" r="r" t="t"/>
              <a:pathLst>
                <a:path extrusionOk="0" h="8432" w="12076">
                  <a:moveTo>
                    <a:pt x="5181" y="1"/>
                  </a:moveTo>
                  <a:cubicBezTo>
                    <a:pt x="4346" y="1"/>
                    <a:pt x="3483" y="189"/>
                    <a:pt x="2635" y="624"/>
                  </a:cubicBezTo>
                  <a:cubicBezTo>
                    <a:pt x="67" y="1959"/>
                    <a:pt x="0" y="5795"/>
                    <a:pt x="234" y="5828"/>
                  </a:cubicBezTo>
                  <a:cubicBezTo>
                    <a:pt x="640" y="5885"/>
                    <a:pt x="1022" y="5909"/>
                    <a:pt x="1380" y="5909"/>
                  </a:cubicBezTo>
                  <a:cubicBezTo>
                    <a:pt x="3496" y="5909"/>
                    <a:pt x="4761" y="5044"/>
                    <a:pt x="5163" y="4717"/>
                  </a:cubicBezTo>
                  <a:lnTo>
                    <a:pt x="5163" y="4717"/>
                  </a:lnTo>
                  <a:cubicBezTo>
                    <a:pt x="4830" y="5012"/>
                    <a:pt x="4037" y="5734"/>
                    <a:pt x="4261" y="5734"/>
                  </a:cubicBezTo>
                  <a:cubicBezTo>
                    <a:pt x="4272" y="5734"/>
                    <a:pt x="4286" y="5732"/>
                    <a:pt x="4303" y="5728"/>
                  </a:cubicBezTo>
                  <a:cubicBezTo>
                    <a:pt x="5471" y="5528"/>
                    <a:pt x="6505" y="4827"/>
                    <a:pt x="7072" y="3760"/>
                  </a:cubicBezTo>
                  <a:cubicBezTo>
                    <a:pt x="7305" y="6262"/>
                    <a:pt x="8873" y="6329"/>
                    <a:pt x="8873" y="6329"/>
                  </a:cubicBezTo>
                  <a:cubicBezTo>
                    <a:pt x="8873" y="6329"/>
                    <a:pt x="8970" y="8432"/>
                    <a:pt x="10279" y="8432"/>
                  </a:cubicBezTo>
                  <a:cubicBezTo>
                    <a:pt x="10300" y="8432"/>
                    <a:pt x="10320" y="8431"/>
                    <a:pt x="10341" y="8430"/>
                  </a:cubicBezTo>
                  <a:cubicBezTo>
                    <a:pt x="10874" y="8397"/>
                    <a:pt x="12075" y="6162"/>
                    <a:pt x="11775" y="4360"/>
                  </a:cubicBezTo>
                  <a:cubicBezTo>
                    <a:pt x="11475" y="2593"/>
                    <a:pt x="9507" y="1792"/>
                    <a:pt x="9507" y="1792"/>
                  </a:cubicBezTo>
                  <a:cubicBezTo>
                    <a:pt x="8397" y="749"/>
                    <a:pt x="6843" y="1"/>
                    <a:pt x="5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7577811" y="1539843"/>
              <a:ext cx="64193" cy="82482"/>
            </a:xfrm>
            <a:custGeom>
              <a:rect b="b" l="l" r="r" t="t"/>
              <a:pathLst>
                <a:path extrusionOk="0" h="3644" w="2836">
                  <a:moveTo>
                    <a:pt x="1790" y="1"/>
                  </a:moveTo>
                  <a:cubicBezTo>
                    <a:pt x="979" y="1"/>
                    <a:pt x="134" y="1608"/>
                    <a:pt x="134" y="1608"/>
                  </a:cubicBezTo>
                  <a:lnTo>
                    <a:pt x="0" y="3142"/>
                  </a:lnTo>
                  <a:cubicBezTo>
                    <a:pt x="177" y="3473"/>
                    <a:pt x="500" y="3644"/>
                    <a:pt x="833" y="3644"/>
                  </a:cubicBezTo>
                  <a:cubicBezTo>
                    <a:pt x="1003" y="3644"/>
                    <a:pt x="1177" y="3599"/>
                    <a:pt x="1334" y="3509"/>
                  </a:cubicBezTo>
                  <a:cubicBezTo>
                    <a:pt x="2235" y="3042"/>
                    <a:pt x="2836" y="374"/>
                    <a:pt x="2002" y="40"/>
                  </a:cubicBezTo>
                  <a:cubicBezTo>
                    <a:pt x="1932" y="13"/>
                    <a:pt x="1861" y="1"/>
                    <a:pt x="17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7561940" y="1564434"/>
              <a:ext cx="32481" cy="53690"/>
            </a:xfrm>
            <a:custGeom>
              <a:rect b="b" l="l" r="r" t="t"/>
              <a:pathLst>
                <a:path extrusionOk="0" h="2372" w="1435">
                  <a:moveTo>
                    <a:pt x="1401" y="0"/>
                  </a:moveTo>
                  <a:cubicBezTo>
                    <a:pt x="501" y="200"/>
                    <a:pt x="0" y="1435"/>
                    <a:pt x="134" y="2302"/>
                  </a:cubicBezTo>
                  <a:cubicBezTo>
                    <a:pt x="134" y="2343"/>
                    <a:pt x="172" y="2372"/>
                    <a:pt x="209" y="2372"/>
                  </a:cubicBezTo>
                  <a:cubicBezTo>
                    <a:pt x="232" y="2372"/>
                    <a:pt x="255" y="2361"/>
                    <a:pt x="267" y="2335"/>
                  </a:cubicBezTo>
                  <a:cubicBezTo>
                    <a:pt x="301" y="2135"/>
                    <a:pt x="401" y="1935"/>
                    <a:pt x="501" y="1768"/>
                  </a:cubicBezTo>
                  <a:cubicBezTo>
                    <a:pt x="618" y="1564"/>
                    <a:pt x="811" y="1462"/>
                    <a:pt x="1014" y="1462"/>
                  </a:cubicBezTo>
                  <a:cubicBezTo>
                    <a:pt x="1043" y="1462"/>
                    <a:pt x="1072" y="1464"/>
                    <a:pt x="1101" y="1468"/>
                  </a:cubicBezTo>
                  <a:lnTo>
                    <a:pt x="1101" y="1435"/>
                  </a:lnTo>
                  <a:cubicBezTo>
                    <a:pt x="1022" y="1385"/>
                    <a:pt x="934" y="1362"/>
                    <a:pt x="845" y="1362"/>
                  </a:cubicBezTo>
                  <a:cubicBezTo>
                    <a:pt x="637" y="1362"/>
                    <a:pt x="428" y="1491"/>
                    <a:pt x="334" y="1701"/>
                  </a:cubicBezTo>
                  <a:cubicBezTo>
                    <a:pt x="434" y="1001"/>
                    <a:pt x="834" y="401"/>
                    <a:pt x="1401" y="34"/>
                  </a:cubicBezTo>
                  <a:cubicBezTo>
                    <a:pt x="1435" y="0"/>
                    <a:pt x="1401" y="0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7489897" y="1727940"/>
              <a:ext cx="497155" cy="635795"/>
            </a:xfrm>
            <a:custGeom>
              <a:rect b="b" l="l" r="r" t="t"/>
              <a:pathLst>
                <a:path extrusionOk="0" h="28089" w="21964">
                  <a:moveTo>
                    <a:pt x="5149" y="0"/>
                  </a:moveTo>
                  <a:cubicBezTo>
                    <a:pt x="4384" y="0"/>
                    <a:pt x="4138" y="995"/>
                    <a:pt x="4918" y="3672"/>
                  </a:cubicBezTo>
                  <a:cubicBezTo>
                    <a:pt x="6119" y="7675"/>
                    <a:pt x="9788" y="18182"/>
                    <a:pt x="9455" y="18182"/>
                  </a:cubicBezTo>
                  <a:cubicBezTo>
                    <a:pt x="9450" y="18183"/>
                    <a:pt x="9443" y="18184"/>
                    <a:pt x="9433" y="18184"/>
                  </a:cubicBezTo>
                  <a:cubicBezTo>
                    <a:pt x="9075" y="18184"/>
                    <a:pt x="5243" y="17605"/>
                    <a:pt x="3717" y="17248"/>
                  </a:cubicBezTo>
                  <a:cubicBezTo>
                    <a:pt x="3697" y="17244"/>
                    <a:pt x="3677" y="17241"/>
                    <a:pt x="3657" y="17241"/>
                  </a:cubicBezTo>
                  <a:cubicBezTo>
                    <a:pt x="2373" y="17241"/>
                    <a:pt x="0" y="26326"/>
                    <a:pt x="1182" y="26622"/>
                  </a:cubicBezTo>
                  <a:cubicBezTo>
                    <a:pt x="4017" y="27285"/>
                    <a:pt x="9610" y="28089"/>
                    <a:pt x="13869" y="28089"/>
                  </a:cubicBezTo>
                  <a:cubicBezTo>
                    <a:pt x="15824" y="28089"/>
                    <a:pt x="17498" y="27919"/>
                    <a:pt x="18495" y="27489"/>
                  </a:cubicBezTo>
                  <a:cubicBezTo>
                    <a:pt x="21964" y="26021"/>
                    <a:pt x="16060" y="10277"/>
                    <a:pt x="8854" y="2671"/>
                  </a:cubicBezTo>
                  <a:cubicBezTo>
                    <a:pt x="7443" y="1190"/>
                    <a:pt x="5986" y="0"/>
                    <a:pt x="51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7262959" y="2043675"/>
              <a:ext cx="320149" cy="293055"/>
            </a:xfrm>
            <a:custGeom>
              <a:rect b="b" l="l" r="r" t="t"/>
              <a:pathLst>
                <a:path extrusionOk="0" h="12947" w="14144">
                  <a:moveTo>
                    <a:pt x="5601" y="0"/>
                  </a:moveTo>
                  <a:cubicBezTo>
                    <a:pt x="4043" y="0"/>
                    <a:pt x="1808" y="340"/>
                    <a:pt x="1268" y="1164"/>
                  </a:cubicBezTo>
                  <a:cubicBezTo>
                    <a:pt x="968" y="1698"/>
                    <a:pt x="1001" y="2332"/>
                    <a:pt x="1401" y="2832"/>
                  </a:cubicBezTo>
                  <a:cubicBezTo>
                    <a:pt x="934" y="3032"/>
                    <a:pt x="567" y="3433"/>
                    <a:pt x="334" y="3900"/>
                  </a:cubicBezTo>
                  <a:cubicBezTo>
                    <a:pt x="0" y="4734"/>
                    <a:pt x="1168" y="5634"/>
                    <a:pt x="1168" y="5634"/>
                  </a:cubicBezTo>
                  <a:cubicBezTo>
                    <a:pt x="734" y="5968"/>
                    <a:pt x="434" y="6402"/>
                    <a:pt x="234" y="6935"/>
                  </a:cubicBezTo>
                  <a:cubicBezTo>
                    <a:pt x="0" y="7769"/>
                    <a:pt x="1034" y="8837"/>
                    <a:pt x="1034" y="8837"/>
                  </a:cubicBezTo>
                  <a:cubicBezTo>
                    <a:pt x="801" y="9370"/>
                    <a:pt x="767" y="9971"/>
                    <a:pt x="934" y="10504"/>
                  </a:cubicBezTo>
                  <a:cubicBezTo>
                    <a:pt x="1435" y="11939"/>
                    <a:pt x="3736" y="12473"/>
                    <a:pt x="5171" y="12806"/>
                  </a:cubicBezTo>
                  <a:cubicBezTo>
                    <a:pt x="5619" y="12910"/>
                    <a:pt x="6357" y="12946"/>
                    <a:pt x="7187" y="12946"/>
                  </a:cubicBezTo>
                  <a:cubicBezTo>
                    <a:pt x="9012" y="12946"/>
                    <a:pt x="11279" y="12773"/>
                    <a:pt x="11875" y="12773"/>
                  </a:cubicBezTo>
                  <a:lnTo>
                    <a:pt x="14144" y="3566"/>
                  </a:lnTo>
                  <a:cubicBezTo>
                    <a:pt x="14144" y="3566"/>
                    <a:pt x="8106" y="197"/>
                    <a:pt x="6338" y="30"/>
                  </a:cubicBezTo>
                  <a:cubicBezTo>
                    <a:pt x="6121" y="11"/>
                    <a:pt x="5871" y="0"/>
                    <a:pt x="56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7295417" y="2103002"/>
              <a:ext cx="110255" cy="7809"/>
            </a:xfrm>
            <a:custGeom>
              <a:rect b="b" l="l" r="r" t="t"/>
              <a:pathLst>
                <a:path extrusionOk="0" h="345" w="4871">
                  <a:moveTo>
                    <a:pt x="1378" y="1"/>
                  </a:moveTo>
                  <a:cubicBezTo>
                    <a:pt x="943" y="1"/>
                    <a:pt x="506" y="23"/>
                    <a:pt x="67" y="78"/>
                  </a:cubicBezTo>
                  <a:cubicBezTo>
                    <a:pt x="1" y="111"/>
                    <a:pt x="34" y="178"/>
                    <a:pt x="67" y="178"/>
                  </a:cubicBezTo>
                  <a:cubicBezTo>
                    <a:pt x="1668" y="278"/>
                    <a:pt x="3270" y="145"/>
                    <a:pt x="4837" y="345"/>
                  </a:cubicBezTo>
                  <a:cubicBezTo>
                    <a:pt x="4871" y="311"/>
                    <a:pt x="4871" y="278"/>
                    <a:pt x="4837" y="278"/>
                  </a:cubicBezTo>
                  <a:cubicBezTo>
                    <a:pt x="3675" y="157"/>
                    <a:pt x="2531" y="1"/>
                    <a:pt x="1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7289374" y="2168643"/>
              <a:ext cx="104981" cy="19194"/>
            </a:xfrm>
            <a:custGeom>
              <a:rect b="b" l="l" r="r" t="t"/>
              <a:pathLst>
                <a:path extrusionOk="0" h="848" w="4638">
                  <a:moveTo>
                    <a:pt x="343" y="1"/>
                  </a:moveTo>
                  <a:cubicBezTo>
                    <a:pt x="251" y="1"/>
                    <a:pt x="159" y="5"/>
                    <a:pt x="67" y="13"/>
                  </a:cubicBezTo>
                  <a:cubicBezTo>
                    <a:pt x="1" y="13"/>
                    <a:pt x="1" y="113"/>
                    <a:pt x="34" y="113"/>
                  </a:cubicBezTo>
                  <a:cubicBezTo>
                    <a:pt x="401" y="213"/>
                    <a:pt x="768" y="280"/>
                    <a:pt x="1135" y="313"/>
                  </a:cubicBezTo>
                  <a:lnTo>
                    <a:pt x="2302" y="480"/>
                  </a:lnTo>
                  <a:cubicBezTo>
                    <a:pt x="3070" y="580"/>
                    <a:pt x="3837" y="714"/>
                    <a:pt x="4604" y="847"/>
                  </a:cubicBezTo>
                  <a:cubicBezTo>
                    <a:pt x="4637" y="847"/>
                    <a:pt x="4637" y="814"/>
                    <a:pt x="4604" y="814"/>
                  </a:cubicBezTo>
                  <a:cubicBezTo>
                    <a:pt x="3870" y="614"/>
                    <a:pt x="3103" y="447"/>
                    <a:pt x="2302" y="313"/>
                  </a:cubicBezTo>
                  <a:cubicBezTo>
                    <a:pt x="1935" y="247"/>
                    <a:pt x="1535" y="180"/>
                    <a:pt x="1168" y="113"/>
                  </a:cubicBezTo>
                  <a:cubicBezTo>
                    <a:pt x="893" y="38"/>
                    <a:pt x="618" y="1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7287110" y="2244425"/>
              <a:ext cx="94411" cy="18153"/>
            </a:xfrm>
            <a:custGeom>
              <a:rect b="b" l="l" r="r" t="t"/>
              <a:pathLst>
                <a:path extrusionOk="0" h="802" w="4171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301" y="168"/>
                    <a:pt x="601" y="268"/>
                    <a:pt x="935" y="268"/>
                  </a:cubicBezTo>
                  <a:lnTo>
                    <a:pt x="2002" y="468"/>
                  </a:lnTo>
                  <a:cubicBezTo>
                    <a:pt x="2703" y="568"/>
                    <a:pt x="3436" y="668"/>
                    <a:pt x="4137" y="802"/>
                  </a:cubicBezTo>
                  <a:cubicBezTo>
                    <a:pt x="4170" y="802"/>
                    <a:pt x="4170" y="735"/>
                    <a:pt x="4137" y="735"/>
                  </a:cubicBezTo>
                  <a:cubicBezTo>
                    <a:pt x="3436" y="635"/>
                    <a:pt x="2736" y="501"/>
                    <a:pt x="2035" y="335"/>
                  </a:cubicBezTo>
                  <a:lnTo>
                    <a:pt x="1001" y="134"/>
                  </a:lnTo>
                  <a:cubicBezTo>
                    <a:pt x="668" y="34"/>
                    <a:pt x="334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7559681" y="1722191"/>
              <a:ext cx="395049" cy="648447"/>
            </a:xfrm>
            <a:custGeom>
              <a:rect b="b" l="l" r="r" t="t"/>
              <a:pathLst>
                <a:path extrusionOk="0" h="28648" w="17453">
                  <a:moveTo>
                    <a:pt x="2049" y="1"/>
                  </a:moveTo>
                  <a:cubicBezTo>
                    <a:pt x="1205" y="1"/>
                    <a:pt x="923" y="1056"/>
                    <a:pt x="1468" y="3359"/>
                  </a:cubicBezTo>
                  <a:cubicBezTo>
                    <a:pt x="2569" y="7862"/>
                    <a:pt x="6472" y="17736"/>
                    <a:pt x="5972" y="18136"/>
                  </a:cubicBezTo>
                  <a:cubicBezTo>
                    <a:pt x="5960" y="18148"/>
                    <a:pt x="5916" y="18153"/>
                    <a:pt x="5845" y="18153"/>
                  </a:cubicBezTo>
                  <a:cubicBezTo>
                    <a:pt x="5100" y="18153"/>
                    <a:pt x="1402" y="17569"/>
                    <a:pt x="1402" y="17569"/>
                  </a:cubicBezTo>
                  <a:lnTo>
                    <a:pt x="1" y="27676"/>
                  </a:lnTo>
                  <a:cubicBezTo>
                    <a:pt x="3670" y="28277"/>
                    <a:pt x="7373" y="28610"/>
                    <a:pt x="11075" y="28644"/>
                  </a:cubicBezTo>
                  <a:cubicBezTo>
                    <a:pt x="11231" y="28646"/>
                    <a:pt x="11383" y="28647"/>
                    <a:pt x="11531" y="28647"/>
                  </a:cubicBezTo>
                  <a:cubicBezTo>
                    <a:pt x="17452" y="28647"/>
                    <a:pt x="16903" y="26709"/>
                    <a:pt x="16512" y="24040"/>
                  </a:cubicBezTo>
                  <a:cubicBezTo>
                    <a:pt x="15178" y="15201"/>
                    <a:pt x="9307" y="6628"/>
                    <a:pt x="5771" y="2725"/>
                  </a:cubicBezTo>
                  <a:cubicBezTo>
                    <a:pt x="4174" y="965"/>
                    <a:pt x="2855" y="1"/>
                    <a:pt x="204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7609523" y="2141187"/>
              <a:ext cx="27954" cy="206454"/>
            </a:xfrm>
            <a:custGeom>
              <a:rect b="b" l="l" r="r" t="t"/>
              <a:pathLst>
                <a:path extrusionOk="0" h="9121" w="1235">
                  <a:moveTo>
                    <a:pt x="1201" y="0"/>
                  </a:moveTo>
                  <a:cubicBezTo>
                    <a:pt x="1184" y="0"/>
                    <a:pt x="1168" y="9"/>
                    <a:pt x="1168" y="25"/>
                  </a:cubicBezTo>
                  <a:cubicBezTo>
                    <a:pt x="1134" y="759"/>
                    <a:pt x="300" y="5663"/>
                    <a:pt x="0" y="9065"/>
                  </a:cubicBezTo>
                  <a:cubicBezTo>
                    <a:pt x="0" y="9104"/>
                    <a:pt x="23" y="9120"/>
                    <a:pt x="42" y="9120"/>
                  </a:cubicBezTo>
                  <a:cubicBezTo>
                    <a:pt x="55" y="9120"/>
                    <a:pt x="67" y="9112"/>
                    <a:pt x="67" y="9099"/>
                  </a:cubicBezTo>
                  <a:cubicBezTo>
                    <a:pt x="901" y="5096"/>
                    <a:pt x="1134" y="759"/>
                    <a:pt x="1234" y="25"/>
                  </a:cubicBezTo>
                  <a:cubicBezTo>
                    <a:pt x="1234" y="9"/>
                    <a:pt x="1218" y="0"/>
                    <a:pt x="1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7590645" y="1917191"/>
              <a:ext cx="214444" cy="235155"/>
            </a:xfrm>
            <a:custGeom>
              <a:rect b="b" l="l" r="r" t="t"/>
              <a:pathLst>
                <a:path extrusionOk="0" h="10389" w="9474">
                  <a:moveTo>
                    <a:pt x="1754" y="0"/>
                  </a:moveTo>
                  <a:cubicBezTo>
                    <a:pt x="1735" y="0"/>
                    <a:pt x="1701" y="24"/>
                    <a:pt x="1701" y="48"/>
                  </a:cubicBezTo>
                  <a:cubicBezTo>
                    <a:pt x="1835" y="615"/>
                    <a:pt x="2602" y="2816"/>
                    <a:pt x="2702" y="3183"/>
                  </a:cubicBezTo>
                  <a:cubicBezTo>
                    <a:pt x="2769" y="3450"/>
                    <a:pt x="2869" y="3717"/>
                    <a:pt x="2936" y="3950"/>
                  </a:cubicBezTo>
                  <a:lnTo>
                    <a:pt x="2902" y="3917"/>
                  </a:lnTo>
                  <a:lnTo>
                    <a:pt x="2469" y="3350"/>
                  </a:lnTo>
                  <a:cubicBezTo>
                    <a:pt x="2202" y="2950"/>
                    <a:pt x="1902" y="2549"/>
                    <a:pt x="1635" y="2116"/>
                  </a:cubicBezTo>
                  <a:cubicBezTo>
                    <a:pt x="1635" y="2106"/>
                    <a:pt x="1629" y="2102"/>
                    <a:pt x="1622" y="2102"/>
                  </a:cubicBezTo>
                  <a:cubicBezTo>
                    <a:pt x="1604" y="2102"/>
                    <a:pt x="1578" y="2126"/>
                    <a:pt x="1601" y="2149"/>
                  </a:cubicBezTo>
                  <a:cubicBezTo>
                    <a:pt x="1835" y="2583"/>
                    <a:pt x="2068" y="3050"/>
                    <a:pt x="2302" y="3483"/>
                  </a:cubicBezTo>
                  <a:cubicBezTo>
                    <a:pt x="2435" y="3684"/>
                    <a:pt x="2569" y="3884"/>
                    <a:pt x="2736" y="4117"/>
                  </a:cubicBezTo>
                  <a:cubicBezTo>
                    <a:pt x="2869" y="4317"/>
                    <a:pt x="3002" y="4518"/>
                    <a:pt x="3169" y="4684"/>
                  </a:cubicBezTo>
                  <a:cubicBezTo>
                    <a:pt x="3236" y="4918"/>
                    <a:pt x="3303" y="5118"/>
                    <a:pt x="3369" y="5318"/>
                  </a:cubicBezTo>
                  <a:cubicBezTo>
                    <a:pt x="3603" y="6052"/>
                    <a:pt x="3836" y="6752"/>
                    <a:pt x="4070" y="7486"/>
                  </a:cubicBezTo>
                  <a:cubicBezTo>
                    <a:pt x="4270" y="8187"/>
                    <a:pt x="4437" y="8821"/>
                    <a:pt x="4670" y="9454"/>
                  </a:cubicBezTo>
                  <a:cubicBezTo>
                    <a:pt x="3936" y="9354"/>
                    <a:pt x="3203" y="9288"/>
                    <a:pt x="2435" y="9188"/>
                  </a:cubicBezTo>
                  <a:lnTo>
                    <a:pt x="1301" y="9054"/>
                  </a:lnTo>
                  <a:cubicBezTo>
                    <a:pt x="868" y="9021"/>
                    <a:pt x="467" y="9021"/>
                    <a:pt x="34" y="8921"/>
                  </a:cubicBezTo>
                  <a:cubicBezTo>
                    <a:pt x="0" y="8921"/>
                    <a:pt x="0" y="8987"/>
                    <a:pt x="34" y="8987"/>
                  </a:cubicBezTo>
                  <a:cubicBezTo>
                    <a:pt x="467" y="9021"/>
                    <a:pt x="868" y="9154"/>
                    <a:pt x="1268" y="9221"/>
                  </a:cubicBezTo>
                  <a:lnTo>
                    <a:pt x="2369" y="9421"/>
                  </a:lnTo>
                  <a:cubicBezTo>
                    <a:pt x="3169" y="9554"/>
                    <a:pt x="3970" y="9688"/>
                    <a:pt x="4770" y="9855"/>
                  </a:cubicBezTo>
                  <a:cubicBezTo>
                    <a:pt x="5571" y="9988"/>
                    <a:pt x="6338" y="10055"/>
                    <a:pt x="7139" y="10155"/>
                  </a:cubicBezTo>
                  <a:lnTo>
                    <a:pt x="8306" y="10288"/>
                  </a:lnTo>
                  <a:cubicBezTo>
                    <a:pt x="8706" y="10322"/>
                    <a:pt x="9107" y="10355"/>
                    <a:pt x="9474" y="10388"/>
                  </a:cubicBezTo>
                  <a:lnTo>
                    <a:pt x="9474" y="10322"/>
                  </a:lnTo>
                  <a:cubicBezTo>
                    <a:pt x="9073" y="10222"/>
                    <a:pt x="8673" y="10122"/>
                    <a:pt x="8273" y="10088"/>
                  </a:cubicBezTo>
                  <a:lnTo>
                    <a:pt x="7139" y="9855"/>
                  </a:lnTo>
                  <a:lnTo>
                    <a:pt x="6672" y="9788"/>
                  </a:lnTo>
                  <a:lnTo>
                    <a:pt x="6705" y="9788"/>
                  </a:lnTo>
                  <a:lnTo>
                    <a:pt x="7339" y="9688"/>
                  </a:lnTo>
                  <a:cubicBezTo>
                    <a:pt x="7572" y="9655"/>
                    <a:pt x="7772" y="9621"/>
                    <a:pt x="8006" y="9588"/>
                  </a:cubicBezTo>
                  <a:cubicBezTo>
                    <a:pt x="8039" y="9588"/>
                    <a:pt x="8039" y="9521"/>
                    <a:pt x="8006" y="9521"/>
                  </a:cubicBezTo>
                  <a:cubicBezTo>
                    <a:pt x="7806" y="9554"/>
                    <a:pt x="7606" y="9554"/>
                    <a:pt x="7372" y="9588"/>
                  </a:cubicBezTo>
                  <a:lnTo>
                    <a:pt x="6672" y="9621"/>
                  </a:lnTo>
                  <a:lnTo>
                    <a:pt x="6071" y="9688"/>
                  </a:lnTo>
                  <a:cubicBezTo>
                    <a:pt x="5738" y="9621"/>
                    <a:pt x="5371" y="9554"/>
                    <a:pt x="5004" y="9521"/>
                  </a:cubicBezTo>
                  <a:cubicBezTo>
                    <a:pt x="4837" y="8787"/>
                    <a:pt x="4570" y="8087"/>
                    <a:pt x="4370" y="7386"/>
                  </a:cubicBezTo>
                  <a:cubicBezTo>
                    <a:pt x="4170" y="6686"/>
                    <a:pt x="3903" y="5919"/>
                    <a:pt x="3636" y="5218"/>
                  </a:cubicBezTo>
                  <a:cubicBezTo>
                    <a:pt x="3403" y="4484"/>
                    <a:pt x="3136" y="3784"/>
                    <a:pt x="2869" y="3083"/>
                  </a:cubicBezTo>
                  <a:cubicBezTo>
                    <a:pt x="2736" y="2750"/>
                    <a:pt x="2002" y="581"/>
                    <a:pt x="1768" y="14"/>
                  </a:cubicBezTo>
                  <a:cubicBezTo>
                    <a:pt x="1768" y="5"/>
                    <a:pt x="1762" y="0"/>
                    <a:pt x="1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7561220" y="2348478"/>
              <a:ext cx="285405" cy="26302"/>
            </a:xfrm>
            <a:custGeom>
              <a:rect b="b" l="l" r="r" t="t"/>
              <a:pathLst>
                <a:path extrusionOk="0" h="1162" w="12609">
                  <a:moveTo>
                    <a:pt x="20" y="0"/>
                  </a:moveTo>
                  <a:cubicBezTo>
                    <a:pt x="0" y="0"/>
                    <a:pt x="4" y="74"/>
                    <a:pt x="33" y="74"/>
                  </a:cubicBezTo>
                  <a:cubicBezTo>
                    <a:pt x="3404" y="787"/>
                    <a:pt x="6843" y="1161"/>
                    <a:pt x="10293" y="1161"/>
                  </a:cubicBezTo>
                  <a:cubicBezTo>
                    <a:pt x="11042" y="1161"/>
                    <a:pt x="11792" y="1144"/>
                    <a:pt x="12542" y="1108"/>
                  </a:cubicBezTo>
                  <a:cubicBezTo>
                    <a:pt x="12608" y="1108"/>
                    <a:pt x="12608" y="975"/>
                    <a:pt x="12542" y="975"/>
                  </a:cubicBezTo>
                  <a:cubicBezTo>
                    <a:pt x="9106" y="875"/>
                    <a:pt x="2901" y="374"/>
                    <a:pt x="33" y="7"/>
                  </a:cubicBezTo>
                  <a:cubicBezTo>
                    <a:pt x="28" y="3"/>
                    <a:pt x="24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7871297" y="2063707"/>
              <a:ext cx="78000" cy="253806"/>
            </a:xfrm>
            <a:custGeom>
              <a:rect b="b" l="l" r="r" t="t"/>
              <a:pathLst>
                <a:path extrusionOk="0" h="11213" w="3446">
                  <a:moveTo>
                    <a:pt x="23" y="1"/>
                  </a:moveTo>
                  <a:cubicBezTo>
                    <a:pt x="1" y="1"/>
                    <a:pt x="49" y="153"/>
                    <a:pt x="177" y="446"/>
                  </a:cubicBezTo>
                  <a:cubicBezTo>
                    <a:pt x="377" y="980"/>
                    <a:pt x="544" y="1447"/>
                    <a:pt x="744" y="1947"/>
                  </a:cubicBezTo>
                  <a:cubicBezTo>
                    <a:pt x="1111" y="2948"/>
                    <a:pt x="3112" y="9052"/>
                    <a:pt x="2879" y="11187"/>
                  </a:cubicBezTo>
                  <a:cubicBezTo>
                    <a:pt x="2879" y="11204"/>
                    <a:pt x="2896" y="11212"/>
                    <a:pt x="2912" y="11212"/>
                  </a:cubicBezTo>
                  <a:cubicBezTo>
                    <a:pt x="2929" y="11212"/>
                    <a:pt x="2946" y="11204"/>
                    <a:pt x="2946" y="11187"/>
                  </a:cubicBezTo>
                  <a:cubicBezTo>
                    <a:pt x="3446" y="8319"/>
                    <a:pt x="1478" y="3148"/>
                    <a:pt x="777" y="1580"/>
                  </a:cubicBezTo>
                  <a:cubicBezTo>
                    <a:pt x="611" y="1147"/>
                    <a:pt x="410" y="746"/>
                    <a:pt x="210" y="313"/>
                  </a:cubicBezTo>
                  <a:cubicBezTo>
                    <a:pt x="105" y="103"/>
                    <a:pt x="41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5370061" y="1445908"/>
              <a:ext cx="733170" cy="721559"/>
            </a:xfrm>
            <a:custGeom>
              <a:rect b="b" l="l" r="r" t="t"/>
              <a:pathLst>
                <a:path extrusionOk="0" h="31878" w="32391">
                  <a:moveTo>
                    <a:pt x="23589" y="1"/>
                  </a:moveTo>
                  <a:cubicBezTo>
                    <a:pt x="21772" y="1"/>
                    <a:pt x="19933" y="1048"/>
                    <a:pt x="18814" y="2622"/>
                  </a:cubicBezTo>
                  <a:cubicBezTo>
                    <a:pt x="17213" y="4891"/>
                    <a:pt x="16813" y="7993"/>
                    <a:pt x="15645" y="9460"/>
                  </a:cubicBezTo>
                  <a:cubicBezTo>
                    <a:pt x="13277" y="12563"/>
                    <a:pt x="8540" y="11629"/>
                    <a:pt x="4604" y="15098"/>
                  </a:cubicBezTo>
                  <a:cubicBezTo>
                    <a:pt x="768" y="18434"/>
                    <a:pt x="1" y="25339"/>
                    <a:pt x="5238" y="29608"/>
                  </a:cubicBezTo>
                  <a:cubicBezTo>
                    <a:pt x="7099" y="31118"/>
                    <a:pt x="9886" y="31878"/>
                    <a:pt x="12899" y="31878"/>
                  </a:cubicBezTo>
                  <a:cubicBezTo>
                    <a:pt x="17878" y="31878"/>
                    <a:pt x="23478" y="29803"/>
                    <a:pt x="26553" y="25605"/>
                  </a:cubicBezTo>
                  <a:cubicBezTo>
                    <a:pt x="32391" y="17666"/>
                    <a:pt x="31423" y="5858"/>
                    <a:pt x="26720" y="1288"/>
                  </a:cubicBezTo>
                  <a:cubicBezTo>
                    <a:pt x="25797" y="391"/>
                    <a:pt x="24697" y="1"/>
                    <a:pt x="235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5762688" y="1340904"/>
              <a:ext cx="136693" cy="116797"/>
            </a:xfrm>
            <a:custGeom>
              <a:rect b="b" l="l" r="r" t="t"/>
              <a:pathLst>
                <a:path extrusionOk="0" h="5160" w="6039">
                  <a:moveTo>
                    <a:pt x="2590" y="0"/>
                  </a:moveTo>
                  <a:cubicBezTo>
                    <a:pt x="1163" y="0"/>
                    <a:pt x="0" y="1342"/>
                    <a:pt x="768" y="3125"/>
                  </a:cubicBezTo>
                  <a:cubicBezTo>
                    <a:pt x="1295" y="4373"/>
                    <a:pt x="3112" y="5160"/>
                    <a:pt x="4343" y="5160"/>
                  </a:cubicBezTo>
                  <a:cubicBezTo>
                    <a:pt x="4593" y="5160"/>
                    <a:pt x="4818" y="5127"/>
                    <a:pt x="5004" y="5060"/>
                  </a:cubicBezTo>
                  <a:cubicBezTo>
                    <a:pt x="5538" y="4860"/>
                    <a:pt x="6038" y="1924"/>
                    <a:pt x="4104" y="523"/>
                  </a:cubicBezTo>
                  <a:cubicBezTo>
                    <a:pt x="3614" y="162"/>
                    <a:pt x="3086" y="0"/>
                    <a:pt x="2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5400279" y="1552813"/>
              <a:ext cx="370739" cy="413790"/>
            </a:xfrm>
            <a:custGeom>
              <a:rect b="b" l="l" r="r" t="t"/>
              <a:pathLst>
                <a:path extrusionOk="0" h="18281" w="16379">
                  <a:moveTo>
                    <a:pt x="16379" y="1"/>
                  </a:moveTo>
                  <a:lnTo>
                    <a:pt x="16379" y="1"/>
                  </a:lnTo>
                  <a:cubicBezTo>
                    <a:pt x="15945" y="1035"/>
                    <a:pt x="15445" y="2036"/>
                    <a:pt x="14877" y="3003"/>
                  </a:cubicBezTo>
                  <a:cubicBezTo>
                    <a:pt x="14344" y="3970"/>
                    <a:pt x="13610" y="4804"/>
                    <a:pt x="12743" y="5471"/>
                  </a:cubicBezTo>
                  <a:cubicBezTo>
                    <a:pt x="12276" y="5738"/>
                    <a:pt x="11775" y="5972"/>
                    <a:pt x="11242" y="6105"/>
                  </a:cubicBezTo>
                  <a:cubicBezTo>
                    <a:pt x="10708" y="6272"/>
                    <a:pt x="10174" y="6439"/>
                    <a:pt x="9640" y="6572"/>
                  </a:cubicBezTo>
                  <a:cubicBezTo>
                    <a:pt x="8540" y="6839"/>
                    <a:pt x="7472" y="7173"/>
                    <a:pt x="6405" y="7540"/>
                  </a:cubicBezTo>
                  <a:cubicBezTo>
                    <a:pt x="5337" y="7973"/>
                    <a:pt x="4337" y="8507"/>
                    <a:pt x="3403" y="9174"/>
                  </a:cubicBezTo>
                  <a:cubicBezTo>
                    <a:pt x="2469" y="9841"/>
                    <a:pt x="1701" y="10675"/>
                    <a:pt x="1134" y="11676"/>
                  </a:cubicBezTo>
                  <a:cubicBezTo>
                    <a:pt x="567" y="12677"/>
                    <a:pt x="234" y="13777"/>
                    <a:pt x="100" y="14911"/>
                  </a:cubicBezTo>
                  <a:cubicBezTo>
                    <a:pt x="0" y="16046"/>
                    <a:pt x="34" y="17180"/>
                    <a:pt x="200" y="18281"/>
                  </a:cubicBezTo>
                  <a:cubicBezTo>
                    <a:pt x="100" y="17180"/>
                    <a:pt x="134" y="16046"/>
                    <a:pt x="300" y="14945"/>
                  </a:cubicBezTo>
                  <a:cubicBezTo>
                    <a:pt x="601" y="12743"/>
                    <a:pt x="1801" y="10742"/>
                    <a:pt x="3636" y="9474"/>
                  </a:cubicBezTo>
                  <a:cubicBezTo>
                    <a:pt x="4537" y="8840"/>
                    <a:pt x="5537" y="8340"/>
                    <a:pt x="6538" y="7940"/>
                  </a:cubicBezTo>
                  <a:cubicBezTo>
                    <a:pt x="7606" y="7540"/>
                    <a:pt x="8673" y="7206"/>
                    <a:pt x="9740" y="6939"/>
                  </a:cubicBezTo>
                  <a:cubicBezTo>
                    <a:pt x="10274" y="6772"/>
                    <a:pt x="10808" y="6639"/>
                    <a:pt x="11342" y="6472"/>
                  </a:cubicBezTo>
                  <a:cubicBezTo>
                    <a:pt x="11909" y="6305"/>
                    <a:pt x="12442" y="6072"/>
                    <a:pt x="12909" y="5738"/>
                  </a:cubicBezTo>
                  <a:cubicBezTo>
                    <a:pt x="13810" y="5004"/>
                    <a:pt x="14544" y="4137"/>
                    <a:pt x="15078" y="3103"/>
                  </a:cubicBezTo>
                  <a:cubicBezTo>
                    <a:pt x="15578" y="2102"/>
                    <a:pt x="16012" y="1068"/>
                    <a:pt x="163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5919730" y="1497697"/>
              <a:ext cx="169151" cy="582172"/>
            </a:xfrm>
            <a:custGeom>
              <a:rect b="b" l="l" r="r" t="t"/>
              <a:pathLst>
                <a:path extrusionOk="0" h="25720" w="7473">
                  <a:moveTo>
                    <a:pt x="3337" y="1"/>
                  </a:moveTo>
                  <a:lnTo>
                    <a:pt x="3337" y="1"/>
                  </a:lnTo>
                  <a:cubicBezTo>
                    <a:pt x="3937" y="1035"/>
                    <a:pt x="4504" y="2102"/>
                    <a:pt x="4971" y="3203"/>
                  </a:cubicBezTo>
                  <a:cubicBezTo>
                    <a:pt x="5438" y="4304"/>
                    <a:pt x="5838" y="5438"/>
                    <a:pt x="6172" y="6572"/>
                  </a:cubicBezTo>
                  <a:cubicBezTo>
                    <a:pt x="6839" y="8874"/>
                    <a:pt x="7073" y="11275"/>
                    <a:pt x="6906" y="13644"/>
                  </a:cubicBezTo>
                  <a:cubicBezTo>
                    <a:pt x="6706" y="16012"/>
                    <a:pt x="5972" y="18347"/>
                    <a:pt x="4704" y="20382"/>
                  </a:cubicBezTo>
                  <a:cubicBezTo>
                    <a:pt x="4104" y="21416"/>
                    <a:pt x="3403" y="22350"/>
                    <a:pt x="2603" y="23251"/>
                  </a:cubicBezTo>
                  <a:cubicBezTo>
                    <a:pt x="2202" y="23684"/>
                    <a:pt x="1769" y="24118"/>
                    <a:pt x="1335" y="24518"/>
                  </a:cubicBezTo>
                  <a:cubicBezTo>
                    <a:pt x="902" y="24952"/>
                    <a:pt x="435" y="25285"/>
                    <a:pt x="1" y="25719"/>
                  </a:cubicBezTo>
                  <a:cubicBezTo>
                    <a:pt x="1969" y="24318"/>
                    <a:pt x="3670" y="22584"/>
                    <a:pt x="5004" y="20549"/>
                  </a:cubicBezTo>
                  <a:lnTo>
                    <a:pt x="5471" y="19782"/>
                  </a:lnTo>
                  <a:cubicBezTo>
                    <a:pt x="5605" y="19481"/>
                    <a:pt x="5738" y="19214"/>
                    <a:pt x="5872" y="18948"/>
                  </a:cubicBezTo>
                  <a:cubicBezTo>
                    <a:pt x="6039" y="18681"/>
                    <a:pt x="6139" y="18381"/>
                    <a:pt x="6239" y="18114"/>
                  </a:cubicBezTo>
                  <a:cubicBezTo>
                    <a:pt x="6372" y="17813"/>
                    <a:pt x="6472" y="17547"/>
                    <a:pt x="6572" y="17246"/>
                  </a:cubicBezTo>
                  <a:cubicBezTo>
                    <a:pt x="6939" y="16079"/>
                    <a:pt x="7206" y="14911"/>
                    <a:pt x="7306" y="13677"/>
                  </a:cubicBezTo>
                  <a:cubicBezTo>
                    <a:pt x="7473" y="11242"/>
                    <a:pt x="7206" y="8807"/>
                    <a:pt x="6472" y="6505"/>
                  </a:cubicBezTo>
                  <a:cubicBezTo>
                    <a:pt x="5772" y="4204"/>
                    <a:pt x="4704" y="2002"/>
                    <a:pt x="3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5756645" y="1348962"/>
              <a:ext cx="119332" cy="114397"/>
            </a:xfrm>
            <a:custGeom>
              <a:rect b="b" l="l" r="r" t="t"/>
              <a:pathLst>
                <a:path extrusionOk="0" h="5054" w="5272">
                  <a:moveTo>
                    <a:pt x="1702" y="0"/>
                  </a:moveTo>
                  <a:cubicBezTo>
                    <a:pt x="1001" y="367"/>
                    <a:pt x="468" y="1034"/>
                    <a:pt x="268" y="1802"/>
                  </a:cubicBezTo>
                  <a:cubicBezTo>
                    <a:pt x="1" y="2602"/>
                    <a:pt x="268" y="3503"/>
                    <a:pt x="868" y="4070"/>
                  </a:cubicBezTo>
                  <a:cubicBezTo>
                    <a:pt x="1468" y="4604"/>
                    <a:pt x="2236" y="4937"/>
                    <a:pt x="3036" y="5004"/>
                  </a:cubicBezTo>
                  <a:cubicBezTo>
                    <a:pt x="3220" y="5037"/>
                    <a:pt x="3412" y="5054"/>
                    <a:pt x="3603" y="5054"/>
                  </a:cubicBezTo>
                  <a:cubicBezTo>
                    <a:pt x="3795" y="5054"/>
                    <a:pt x="3987" y="5037"/>
                    <a:pt x="4170" y="5004"/>
                  </a:cubicBezTo>
                  <a:cubicBezTo>
                    <a:pt x="4571" y="4971"/>
                    <a:pt x="4938" y="4870"/>
                    <a:pt x="5271" y="4704"/>
                  </a:cubicBezTo>
                  <a:lnTo>
                    <a:pt x="5271" y="4704"/>
                  </a:lnTo>
                  <a:cubicBezTo>
                    <a:pt x="5021" y="4779"/>
                    <a:pt x="4733" y="4816"/>
                    <a:pt x="4450" y="4816"/>
                  </a:cubicBezTo>
                  <a:cubicBezTo>
                    <a:pt x="4356" y="4816"/>
                    <a:pt x="4262" y="4812"/>
                    <a:pt x="4170" y="4804"/>
                  </a:cubicBezTo>
                  <a:cubicBezTo>
                    <a:pt x="3803" y="4804"/>
                    <a:pt x="3437" y="4737"/>
                    <a:pt x="3070" y="4670"/>
                  </a:cubicBezTo>
                  <a:cubicBezTo>
                    <a:pt x="2369" y="4537"/>
                    <a:pt x="1702" y="4203"/>
                    <a:pt x="1168" y="3736"/>
                  </a:cubicBezTo>
                  <a:cubicBezTo>
                    <a:pt x="635" y="3269"/>
                    <a:pt x="434" y="2535"/>
                    <a:pt x="568" y="1868"/>
                  </a:cubicBezTo>
                  <a:cubicBezTo>
                    <a:pt x="735" y="1134"/>
                    <a:pt x="1135" y="467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5373728" y="1784573"/>
              <a:ext cx="485362" cy="754289"/>
            </a:xfrm>
            <a:custGeom>
              <a:rect b="b" l="l" r="r" t="t"/>
              <a:pathLst>
                <a:path extrusionOk="0" h="33324" w="21443">
                  <a:moveTo>
                    <a:pt x="20915" y="1"/>
                  </a:moveTo>
                  <a:cubicBezTo>
                    <a:pt x="20060" y="1"/>
                    <a:pt x="18147" y="1586"/>
                    <a:pt x="16284" y="4039"/>
                  </a:cubicBezTo>
                  <a:cubicBezTo>
                    <a:pt x="11547" y="10343"/>
                    <a:pt x="1640" y="27756"/>
                    <a:pt x="673" y="29123"/>
                  </a:cubicBezTo>
                  <a:cubicBezTo>
                    <a:pt x="1" y="30048"/>
                    <a:pt x="6407" y="33324"/>
                    <a:pt x="8992" y="33324"/>
                  </a:cubicBezTo>
                  <a:cubicBezTo>
                    <a:pt x="9486" y="33324"/>
                    <a:pt x="9840" y="33204"/>
                    <a:pt x="9979" y="32926"/>
                  </a:cubicBezTo>
                  <a:cubicBezTo>
                    <a:pt x="11280" y="30391"/>
                    <a:pt x="19853" y="10577"/>
                    <a:pt x="21354" y="870"/>
                  </a:cubicBezTo>
                  <a:cubicBezTo>
                    <a:pt x="21442" y="273"/>
                    <a:pt x="21269" y="1"/>
                    <a:pt x="209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5294574" y="2437728"/>
              <a:ext cx="282394" cy="325899"/>
            </a:xfrm>
            <a:custGeom>
              <a:rect b="b" l="l" r="r" t="t"/>
              <a:pathLst>
                <a:path extrusionOk="0" h="14398" w="12476">
                  <a:moveTo>
                    <a:pt x="4370" y="0"/>
                  </a:moveTo>
                  <a:cubicBezTo>
                    <a:pt x="3269" y="1435"/>
                    <a:pt x="1601" y="5471"/>
                    <a:pt x="1201" y="6805"/>
                  </a:cubicBezTo>
                  <a:cubicBezTo>
                    <a:pt x="834" y="8173"/>
                    <a:pt x="0" y="12142"/>
                    <a:pt x="1034" y="12576"/>
                  </a:cubicBezTo>
                  <a:cubicBezTo>
                    <a:pt x="1181" y="12635"/>
                    <a:pt x="1313" y="12660"/>
                    <a:pt x="1432" y="12660"/>
                  </a:cubicBezTo>
                  <a:cubicBezTo>
                    <a:pt x="2125" y="12660"/>
                    <a:pt x="2368" y="11809"/>
                    <a:pt x="2369" y="11809"/>
                  </a:cubicBezTo>
                  <a:lnTo>
                    <a:pt x="2369" y="11809"/>
                  </a:lnTo>
                  <a:cubicBezTo>
                    <a:pt x="2369" y="11809"/>
                    <a:pt x="2269" y="13543"/>
                    <a:pt x="3336" y="13877"/>
                  </a:cubicBezTo>
                  <a:cubicBezTo>
                    <a:pt x="3415" y="13900"/>
                    <a:pt x="3492" y="13911"/>
                    <a:pt x="3564" y="13911"/>
                  </a:cubicBezTo>
                  <a:cubicBezTo>
                    <a:pt x="4439" y="13911"/>
                    <a:pt x="4837" y="12376"/>
                    <a:pt x="4837" y="12376"/>
                  </a:cubicBezTo>
                  <a:cubicBezTo>
                    <a:pt x="4837" y="12376"/>
                    <a:pt x="4870" y="14144"/>
                    <a:pt x="5938" y="14377"/>
                  </a:cubicBezTo>
                  <a:cubicBezTo>
                    <a:pt x="5999" y="14391"/>
                    <a:pt x="6058" y="14397"/>
                    <a:pt x="6114" y="14397"/>
                  </a:cubicBezTo>
                  <a:cubicBezTo>
                    <a:pt x="7027" y="14397"/>
                    <a:pt x="7205" y="12710"/>
                    <a:pt x="7205" y="12710"/>
                  </a:cubicBezTo>
                  <a:lnTo>
                    <a:pt x="7205" y="12710"/>
                  </a:lnTo>
                  <a:cubicBezTo>
                    <a:pt x="7205" y="12710"/>
                    <a:pt x="7146" y="14194"/>
                    <a:pt x="7951" y="14194"/>
                  </a:cubicBezTo>
                  <a:cubicBezTo>
                    <a:pt x="8000" y="14194"/>
                    <a:pt x="8051" y="14189"/>
                    <a:pt x="8106" y="14177"/>
                  </a:cubicBezTo>
                  <a:cubicBezTo>
                    <a:pt x="9273" y="13977"/>
                    <a:pt x="9007" y="10942"/>
                    <a:pt x="9540" y="9507"/>
                  </a:cubicBezTo>
                  <a:cubicBezTo>
                    <a:pt x="9674" y="9174"/>
                    <a:pt x="12476" y="2936"/>
                    <a:pt x="12476" y="2936"/>
                  </a:cubicBezTo>
                  <a:lnTo>
                    <a:pt x="43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5437265" y="2608803"/>
              <a:ext cx="40041" cy="120260"/>
            </a:xfrm>
            <a:custGeom>
              <a:rect b="b" l="l" r="r" t="t"/>
              <a:pathLst>
                <a:path extrusionOk="0" h="5313" w="1769">
                  <a:moveTo>
                    <a:pt x="1730" y="1"/>
                  </a:moveTo>
                  <a:cubicBezTo>
                    <a:pt x="1721" y="1"/>
                    <a:pt x="1712" y="5"/>
                    <a:pt x="1702" y="15"/>
                  </a:cubicBezTo>
                  <a:cubicBezTo>
                    <a:pt x="568" y="1816"/>
                    <a:pt x="1" y="3050"/>
                    <a:pt x="568" y="5252"/>
                  </a:cubicBezTo>
                  <a:cubicBezTo>
                    <a:pt x="568" y="5294"/>
                    <a:pt x="585" y="5312"/>
                    <a:pt x="606" y="5312"/>
                  </a:cubicBezTo>
                  <a:cubicBezTo>
                    <a:pt x="634" y="5312"/>
                    <a:pt x="668" y="5276"/>
                    <a:pt x="668" y="5218"/>
                  </a:cubicBezTo>
                  <a:cubicBezTo>
                    <a:pt x="468" y="3017"/>
                    <a:pt x="768" y="1983"/>
                    <a:pt x="1769" y="48"/>
                  </a:cubicBezTo>
                  <a:cubicBezTo>
                    <a:pt x="1769" y="24"/>
                    <a:pt x="1752" y="1"/>
                    <a:pt x="1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5390456" y="2592936"/>
              <a:ext cx="37031" cy="127820"/>
            </a:xfrm>
            <a:custGeom>
              <a:rect b="b" l="l" r="r" t="t"/>
              <a:pathLst>
                <a:path extrusionOk="0" h="5647" w="1636">
                  <a:moveTo>
                    <a:pt x="1610" y="0"/>
                  </a:moveTo>
                  <a:cubicBezTo>
                    <a:pt x="1605" y="0"/>
                    <a:pt x="1602" y="4"/>
                    <a:pt x="1602" y="15"/>
                  </a:cubicBezTo>
                  <a:cubicBezTo>
                    <a:pt x="534" y="2016"/>
                    <a:pt x="1" y="3217"/>
                    <a:pt x="301" y="5552"/>
                  </a:cubicBezTo>
                  <a:cubicBezTo>
                    <a:pt x="320" y="5610"/>
                    <a:pt x="362" y="5646"/>
                    <a:pt x="394" y="5646"/>
                  </a:cubicBezTo>
                  <a:cubicBezTo>
                    <a:pt x="417" y="5646"/>
                    <a:pt x="434" y="5628"/>
                    <a:pt x="434" y="5586"/>
                  </a:cubicBezTo>
                  <a:cubicBezTo>
                    <a:pt x="434" y="3251"/>
                    <a:pt x="734" y="2150"/>
                    <a:pt x="1635" y="15"/>
                  </a:cubicBezTo>
                  <a:cubicBezTo>
                    <a:pt x="1635" y="15"/>
                    <a:pt x="1620" y="0"/>
                    <a:pt x="1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5338350" y="2575892"/>
              <a:ext cx="43074" cy="126688"/>
            </a:xfrm>
            <a:custGeom>
              <a:rect b="b" l="l" r="r" t="t"/>
              <a:pathLst>
                <a:path extrusionOk="0" h="5597" w="1903">
                  <a:moveTo>
                    <a:pt x="1802" y="1"/>
                  </a:moveTo>
                  <a:cubicBezTo>
                    <a:pt x="568" y="1535"/>
                    <a:pt x="1" y="3503"/>
                    <a:pt x="201" y="5471"/>
                  </a:cubicBezTo>
                  <a:cubicBezTo>
                    <a:pt x="218" y="5555"/>
                    <a:pt x="234" y="5596"/>
                    <a:pt x="247" y="5596"/>
                  </a:cubicBezTo>
                  <a:cubicBezTo>
                    <a:pt x="259" y="5596"/>
                    <a:pt x="268" y="5555"/>
                    <a:pt x="268" y="5471"/>
                  </a:cubicBezTo>
                  <a:cubicBezTo>
                    <a:pt x="435" y="3236"/>
                    <a:pt x="735" y="2002"/>
                    <a:pt x="1869" y="68"/>
                  </a:cubicBezTo>
                  <a:cubicBezTo>
                    <a:pt x="1902" y="34"/>
                    <a:pt x="1836" y="1"/>
                    <a:pt x="1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5465196" y="2469689"/>
              <a:ext cx="148010" cy="216187"/>
            </a:xfrm>
            <a:custGeom>
              <a:rect b="b" l="l" r="r" t="t"/>
              <a:pathLst>
                <a:path extrusionOk="0" h="9551" w="6539">
                  <a:moveTo>
                    <a:pt x="2484" y="0"/>
                  </a:moveTo>
                  <a:cubicBezTo>
                    <a:pt x="1471" y="0"/>
                    <a:pt x="626" y="247"/>
                    <a:pt x="468" y="1024"/>
                  </a:cubicBezTo>
                  <a:cubicBezTo>
                    <a:pt x="1" y="3125"/>
                    <a:pt x="2736" y="4826"/>
                    <a:pt x="2736" y="4826"/>
                  </a:cubicBezTo>
                  <a:cubicBezTo>
                    <a:pt x="1969" y="6060"/>
                    <a:pt x="801" y="8762"/>
                    <a:pt x="1969" y="9496"/>
                  </a:cubicBezTo>
                  <a:cubicBezTo>
                    <a:pt x="2027" y="9533"/>
                    <a:pt x="2093" y="9550"/>
                    <a:pt x="2167" y="9550"/>
                  </a:cubicBezTo>
                  <a:cubicBezTo>
                    <a:pt x="3233" y="9550"/>
                    <a:pt x="5791" y="5914"/>
                    <a:pt x="6072" y="4760"/>
                  </a:cubicBezTo>
                  <a:cubicBezTo>
                    <a:pt x="6405" y="3559"/>
                    <a:pt x="6539" y="757"/>
                    <a:pt x="6539" y="757"/>
                  </a:cubicBezTo>
                  <a:cubicBezTo>
                    <a:pt x="6539" y="757"/>
                    <a:pt x="4256" y="0"/>
                    <a:pt x="24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5466713" y="2493025"/>
              <a:ext cx="64193" cy="184837"/>
            </a:xfrm>
            <a:custGeom>
              <a:rect b="b" l="l" r="r" t="t"/>
              <a:pathLst>
                <a:path extrusionOk="0" h="8166" w="2836">
                  <a:moveTo>
                    <a:pt x="267" y="1"/>
                  </a:moveTo>
                  <a:cubicBezTo>
                    <a:pt x="251" y="1"/>
                    <a:pt x="234" y="9"/>
                    <a:pt x="234" y="26"/>
                  </a:cubicBezTo>
                  <a:cubicBezTo>
                    <a:pt x="1" y="1560"/>
                    <a:pt x="1201" y="3061"/>
                    <a:pt x="2469" y="3862"/>
                  </a:cubicBezTo>
                  <a:cubicBezTo>
                    <a:pt x="1769" y="5130"/>
                    <a:pt x="734" y="6764"/>
                    <a:pt x="1635" y="8165"/>
                  </a:cubicBezTo>
                  <a:cubicBezTo>
                    <a:pt x="1635" y="8165"/>
                    <a:pt x="1635" y="8165"/>
                    <a:pt x="1635" y="8132"/>
                  </a:cubicBezTo>
                  <a:cubicBezTo>
                    <a:pt x="1035" y="6697"/>
                    <a:pt x="2135" y="5130"/>
                    <a:pt x="2803" y="3862"/>
                  </a:cubicBezTo>
                  <a:cubicBezTo>
                    <a:pt x="2836" y="3795"/>
                    <a:pt x="2803" y="3695"/>
                    <a:pt x="2703" y="3695"/>
                  </a:cubicBezTo>
                  <a:cubicBezTo>
                    <a:pt x="1602" y="2895"/>
                    <a:pt x="301" y="1460"/>
                    <a:pt x="301" y="26"/>
                  </a:cubicBezTo>
                  <a:cubicBezTo>
                    <a:pt x="301" y="9"/>
                    <a:pt x="284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5602613" y="1776175"/>
              <a:ext cx="263698" cy="370874"/>
            </a:xfrm>
            <a:custGeom>
              <a:rect b="b" l="l" r="r" t="t"/>
              <a:pathLst>
                <a:path extrusionOk="0" h="16385" w="11650">
                  <a:moveTo>
                    <a:pt x="10764" y="1"/>
                  </a:moveTo>
                  <a:cubicBezTo>
                    <a:pt x="10276" y="1"/>
                    <a:pt x="9521" y="448"/>
                    <a:pt x="8440" y="1341"/>
                  </a:cubicBezTo>
                  <a:cubicBezTo>
                    <a:pt x="7073" y="2475"/>
                    <a:pt x="5071" y="5043"/>
                    <a:pt x="3337" y="7378"/>
                  </a:cubicBezTo>
                  <a:cubicBezTo>
                    <a:pt x="1502" y="9880"/>
                    <a:pt x="1" y="12115"/>
                    <a:pt x="1" y="12115"/>
                  </a:cubicBezTo>
                  <a:cubicBezTo>
                    <a:pt x="1" y="12115"/>
                    <a:pt x="1402" y="12816"/>
                    <a:pt x="3036" y="13683"/>
                  </a:cubicBezTo>
                  <a:cubicBezTo>
                    <a:pt x="5138" y="14784"/>
                    <a:pt x="7673" y="16151"/>
                    <a:pt x="7940" y="16385"/>
                  </a:cubicBezTo>
                  <a:cubicBezTo>
                    <a:pt x="7940" y="16385"/>
                    <a:pt x="10642" y="7579"/>
                    <a:pt x="11276" y="3676"/>
                  </a:cubicBezTo>
                  <a:cubicBezTo>
                    <a:pt x="11650" y="1223"/>
                    <a:pt x="11571" y="1"/>
                    <a:pt x="107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5602613" y="1776175"/>
              <a:ext cx="263698" cy="370874"/>
            </a:xfrm>
            <a:custGeom>
              <a:rect b="b" l="l" r="r" t="t"/>
              <a:pathLst>
                <a:path extrusionOk="0" h="16385" w="11650">
                  <a:moveTo>
                    <a:pt x="10764" y="1"/>
                  </a:moveTo>
                  <a:cubicBezTo>
                    <a:pt x="10276" y="1"/>
                    <a:pt x="9521" y="448"/>
                    <a:pt x="8440" y="1341"/>
                  </a:cubicBezTo>
                  <a:cubicBezTo>
                    <a:pt x="7073" y="2475"/>
                    <a:pt x="5071" y="5043"/>
                    <a:pt x="3337" y="7378"/>
                  </a:cubicBezTo>
                  <a:cubicBezTo>
                    <a:pt x="1502" y="9880"/>
                    <a:pt x="1" y="12115"/>
                    <a:pt x="1" y="12115"/>
                  </a:cubicBezTo>
                  <a:cubicBezTo>
                    <a:pt x="1" y="12115"/>
                    <a:pt x="1402" y="12816"/>
                    <a:pt x="3036" y="13683"/>
                  </a:cubicBezTo>
                  <a:cubicBezTo>
                    <a:pt x="5138" y="14784"/>
                    <a:pt x="7673" y="16151"/>
                    <a:pt x="7940" y="16385"/>
                  </a:cubicBezTo>
                  <a:cubicBezTo>
                    <a:pt x="7940" y="16385"/>
                    <a:pt x="10642" y="7579"/>
                    <a:pt x="11276" y="3676"/>
                  </a:cubicBezTo>
                  <a:cubicBezTo>
                    <a:pt x="11650" y="1223"/>
                    <a:pt x="11571" y="1"/>
                    <a:pt x="107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5602613" y="1776469"/>
              <a:ext cx="263268" cy="370580"/>
            </a:xfrm>
            <a:custGeom>
              <a:rect b="b" l="l" r="r" t="t"/>
              <a:pathLst>
                <a:path extrusionOk="0" h="16372" w="11631">
                  <a:moveTo>
                    <a:pt x="10754" y="0"/>
                  </a:moveTo>
                  <a:cubicBezTo>
                    <a:pt x="10315" y="0"/>
                    <a:pt x="9659" y="364"/>
                    <a:pt x="8740" y="1094"/>
                  </a:cubicBezTo>
                  <a:lnTo>
                    <a:pt x="8440" y="1328"/>
                  </a:lnTo>
                  <a:cubicBezTo>
                    <a:pt x="7039" y="2495"/>
                    <a:pt x="5038" y="5030"/>
                    <a:pt x="3337" y="7365"/>
                  </a:cubicBezTo>
                  <a:cubicBezTo>
                    <a:pt x="1502" y="9867"/>
                    <a:pt x="1" y="12102"/>
                    <a:pt x="1" y="12102"/>
                  </a:cubicBezTo>
                  <a:cubicBezTo>
                    <a:pt x="1" y="12102"/>
                    <a:pt x="768" y="12502"/>
                    <a:pt x="1836" y="13070"/>
                  </a:cubicBezTo>
                  <a:lnTo>
                    <a:pt x="3003" y="13670"/>
                  </a:lnTo>
                  <a:cubicBezTo>
                    <a:pt x="5138" y="14804"/>
                    <a:pt x="7673" y="16138"/>
                    <a:pt x="7907" y="16372"/>
                  </a:cubicBezTo>
                  <a:cubicBezTo>
                    <a:pt x="7907" y="16372"/>
                    <a:pt x="10642" y="7599"/>
                    <a:pt x="11242" y="3663"/>
                  </a:cubicBezTo>
                  <a:cubicBezTo>
                    <a:pt x="11631" y="1224"/>
                    <a:pt x="11558" y="0"/>
                    <a:pt x="1075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5602613" y="1776469"/>
              <a:ext cx="263268" cy="370580"/>
            </a:xfrm>
            <a:custGeom>
              <a:rect b="b" l="l" r="r" t="t"/>
              <a:pathLst>
                <a:path extrusionOk="0" h="16372" w="11631">
                  <a:moveTo>
                    <a:pt x="10754" y="0"/>
                  </a:moveTo>
                  <a:cubicBezTo>
                    <a:pt x="10315" y="0"/>
                    <a:pt x="9659" y="364"/>
                    <a:pt x="8740" y="1094"/>
                  </a:cubicBezTo>
                  <a:lnTo>
                    <a:pt x="8440" y="1328"/>
                  </a:lnTo>
                  <a:cubicBezTo>
                    <a:pt x="7039" y="2495"/>
                    <a:pt x="5038" y="5030"/>
                    <a:pt x="3337" y="7365"/>
                  </a:cubicBezTo>
                  <a:cubicBezTo>
                    <a:pt x="1502" y="9867"/>
                    <a:pt x="1" y="12102"/>
                    <a:pt x="1" y="12102"/>
                  </a:cubicBezTo>
                  <a:cubicBezTo>
                    <a:pt x="1" y="12102"/>
                    <a:pt x="768" y="12502"/>
                    <a:pt x="1836" y="13070"/>
                  </a:cubicBezTo>
                  <a:lnTo>
                    <a:pt x="3003" y="13670"/>
                  </a:lnTo>
                  <a:cubicBezTo>
                    <a:pt x="5138" y="14804"/>
                    <a:pt x="7673" y="16138"/>
                    <a:pt x="7907" y="16372"/>
                  </a:cubicBezTo>
                  <a:cubicBezTo>
                    <a:pt x="7907" y="16372"/>
                    <a:pt x="10642" y="7599"/>
                    <a:pt x="11242" y="3663"/>
                  </a:cubicBezTo>
                  <a:cubicBezTo>
                    <a:pt x="11631" y="1224"/>
                    <a:pt x="11558" y="0"/>
                    <a:pt x="1075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5644149" y="1776469"/>
              <a:ext cx="221732" cy="370580"/>
            </a:xfrm>
            <a:custGeom>
              <a:rect b="b" l="l" r="r" t="t"/>
              <a:pathLst>
                <a:path extrusionOk="0" h="16372" w="9796">
                  <a:moveTo>
                    <a:pt x="8919" y="0"/>
                  </a:moveTo>
                  <a:cubicBezTo>
                    <a:pt x="8480" y="0"/>
                    <a:pt x="7824" y="364"/>
                    <a:pt x="6905" y="1094"/>
                  </a:cubicBezTo>
                  <a:cubicBezTo>
                    <a:pt x="4871" y="4630"/>
                    <a:pt x="1702" y="10101"/>
                    <a:pt x="1" y="13070"/>
                  </a:cubicBezTo>
                  <a:lnTo>
                    <a:pt x="1168" y="13670"/>
                  </a:lnTo>
                  <a:cubicBezTo>
                    <a:pt x="3303" y="14804"/>
                    <a:pt x="5838" y="16138"/>
                    <a:pt x="6072" y="16372"/>
                  </a:cubicBezTo>
                  <a:cubicBezTo>
                    <a:pt x="6072" y="16372"/>
                    <a:pt x="8807" y="7599"/>
                    <a:pt x="9407" y="3663"/>
                  </a:cubicBezTo>
                  <a:cubicBezTo>
                    <a:pt x="9796" y="1224"/>
                    <a:pt x="9723" y="0"/>
                    <a:pt x="8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5626788" y="2020180"/>
              <a:ext cx="163832" cy="83297"/>
            </a:xfrm>
            <a:custGeom>
              <a:rect b="b" l="l" r="r" t="t"/>
              <a:pathLst>
                <a:path extrusionOk="0" h="3680" w="7238">
                  <a:moveTo>
                    <a:pt x="34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634" y="301"/>
                    <a:pt x="4470" y="2436"/>
                    <a:pt x="7205" y="3670"/>
                  </a:cubicBezTo>
                  <a:cubicBezTo>
                    <a:pt x="7212" y="3677"/>
                    <a:pt x="7217" y="3680"/>
                    <a:pt x="7221" y="3680"/>
                  </a:cubicBezTo>
                  <a:cubicBezTo>
                    <a:pt x="7237" y="3680"/>
                    <a:pt x="7232" y="3637"/>
                    <a:pt x="7205" y="3637"/>
                  </a:cubicBezTo>
                  <a:cubicBezTo>
                    <a:pt x="4904" y="2303"/>
                    <a:pt x="2502" y="10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5862350" y="1615489"/>
              <a:ext cx="114805" cy="209917"/>
            </a:xfrm>
            <a:custGeom>
              <a:rect b="b" l="l" r="r" t="t"/>
              <a:pathLst>
                <a:path extrusionOk="0" h="9274" w="5072">
                  <a:moveTo>
                    <a:pt x="1035" y="0"/>
                  </a:moveTo>
                  <a:cubicBezTo>
                    <a:pt x="1035" y="0"/>
                    <a:pt x="868" y="868"/>
                    <a:pt x="635" y="1935"/>
                  </a:cubicBezTo>
                  <a:cubicBezTo>
                    <a:pt x="635" y="2002"/>
                    <a:pt x="601" y="2035"/>
                    <a:pt x="601" y="2102"/>
                  </a:cubicBezTo>
                  <a:cubicBezTo>
                    <a:pt x="601" y="2169"/>
                    <a:pt x="568" y="2202"/>
                    <a:pt x="568" y="2269"/>
                  </a:cubicBezTo>
                  <a:cubicBezTo>
                    <a:pt x="534" y="2436"/>
                    <a:pt x="468" y="2602"/>
                    <a:pt x="434" y="2769"/>
                  </a:cubicBezTo>
                  <a:cubicBezTo>
                    <a:pt x="401" y="2936"/>
                    <a:pt x="401" y="3003"/>
                    <a:pt x="368" y="3136"/>
                  </a:cubicBezTo>
                  <a:cubicBezTo>
                    <a:pt x="368" y="3269"/>
                    <a:pt x="334" y="3403"/>
                    <a:pt x="301" y="3536"/>
                  </a:cubicBezTo>
                  <a:cubicBezTo>
                    <a:pt x="134" y="4470"/>
                    <a:pt x="34" y="5404"/>
                    <a:pt x="1" y="6372"/>
                  </a:cubicBezTo>
                  <a:cubicBezTo>
                    <a:pt x="67" y="6739"/>
                    <a:pt x="1702" y="9240"/>
                    <a:pt x="3403" y="9274"/>
                  </a:cubicBezTo>
                  <a:cubicBezTo>
                    <a:pt x="3970" y="9274"/>
                    <a:pt x="4137" y="6272"/>
                    <a:pt x="4137" y="6272"/>
                  </a:cubicBezTo>
                  <a:lnTo>
                    <a:pt x="4204" y="6038"/>
                  </a:lnTo>
                  <a:lnTo>
                    <a:pt x="5071" y="2936"/>
                  </a:lnTo>
                  <a:lnTo>
                    <a:pt x="1569" y="367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5876701" y="1615489"/>
              <a:ext cx="100454" cy="136693"/>
            </a:xfrm>
            <a:custGeom>
              <a:rect b="b" l="l" r="r" t="t"/>
              <a:pathLst>
                <a:path extrusionOk="0" h="6039" w="4438">
                  <a:moveTo>
                    <a:pt x="401" y="0"/>
                  </a:moveTo>
                  <a:cubicBezTo>
                    <a:pt x="401" y="0"/>
                    <a:pt x="234" y="868"/>
                    <a:pt x="1" y="1935"/>
                  </a:cubicBezTo>
                  <a:cubicBezTo>
                    <a:pt x="534" y="3770"/>
                    <a:pt x="1835" y="5238"/>
                    <a:pt x="3570" y="6038"/>
                  </a:cubicBezTo>
                  <a:lnTo>
                    <a:pt x="4437" y="2936"/>
                  </a:lnTo>
                  <a:lnTo>
                    <a:pt x="935" y="367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5808750" y="1429339"/>
              <a:ext cx="290701" cy="296632"/>
            </a:xfrm>
            <a:custGeom>
              <a:rect b="b" l="l" r="r" t="t"/>
              <a:pathLst>
                <a:path extrusionOk="0" h="13105" w="12843">
                  <a:moveTo>
                    <a:pt x="6070" y="1"/>
                  </a:moveTo>
                  <a:cubicBezTo>
                    <a:pt x="5554" y="1"/>
                    <a:pt x="5047" y="81"/>
                    <a:pt x="4570" y="219"/>
                  </a:cubicBezTo>
                  <a:cubicBezTo>
                    <a:pt x="2135" y="953"/>
                    <a:pt x="0" y="3288"/>
                    <a:pt x="1868" y="8625"/>
                  </a:cubicBezTo>
                  <a:cubicBezTo>
                    <a:pt x="3203" y="12414"/>
                    <a:pt x="5475" y="13105"/>
                    <a:pt x="7052" y="13105"/>
                  </a:cubicBezTo>
                  <a:cubicBezTo>
                    <a:pt x="7682" y="13105"/>
                    <a:pt x="8202" y="12994"/>
                    <a:pt x="8506" y="12928"/>
                  </a:cubicBezTo>
                  <a:cubicBezTo>
                    <a:pt x="9741" y="12728"/>
                    <a:pt x="12843" y="11260"/>
                    <a:pt x="11542" y="5789"/>
                  </a:cubicBezTo>
                  <a:cubicBezTo>
                    <a:pt x="10469" y="1364"/>
                    <a:pt x="8188" y="1"/>
                    <a:pt x="6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6037522" y="1522482"/>
              <a:ext cx="24944" cy="12246"/>
            </a:xfrm>
            <a:custGeom>
              <a:rect b="b" l="l" r="r" t="t"/>
              <a:pathLst>
                <a:path extrusionOk="0" h="541" w="1102">
                  <a:moveTo>
                    <a:pt x="434" y="0"/>
                  </a:moveTo>
                  <a:cubicBezTo>
                    <a:pt x="283" y="0"/>
                    <a:pt x="121" y="91"/>
                    <a:pt x="34" y="207"/>
                  </a:cubicBezTo>
                  <a:cubicBezTo>
                    <a:pt x="1" y="273"/>
                    <a:pt x="1" y="373"/>
                    <a:pt x="67" y="440"/>
                  </a:cubicBezTo>
                  <a:cubicBezTo>
                    <a:pt x="201" y="507"/>
                    <a:pt x="334" y="540"/>
                    <a:pt x="468" y="540"/>
                  </a:cubicBezTo>
                  <a:lnTo>
                    <a:pt x="868" y="540"/>
                  </a:lnTo>
                  <a:cubicBezTo>
                    <a:pt x="1035" y="507"/>
                    <a:pt x="1101" y="307"/>
                    <a:pt x="1001" y="173"/>
                  </a:cubicBezTo>
                  <a:cubicBezTo>
                    <a:pt x="868" y="73"/>
                    <a:pt x="701" y="6"/>
                    <a:pt x="501" y="6"/>
                  </a:cubicBezTo>
                  <a:cubicBezTo>
                    <a:pt x="479" y="2"/>
                    <a:pt x="457" y="0"/>
                    <a:pt x="4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5969006" y="1537104"/>
              <a:ext cx="23993" cy="15844"/>
            </a:xfrm>
            <a:custGeom>
              <a:rect b="b" l="l" r="r" t="t"/>
              <a:pathLst>
                <a:path extrusionOk="0" h="700" w="1060">
                  <a:moveTo>
                    <a:pt x="712" y="1"/>
                  </a:moveTo>
                  <a:cubicBezTo>
                    <a:pt x="638" y="1"/>
                    <a:pt x="562" y="19"/>
                    <a:pt x="492" y="61"/>
                  </a:cubicBezTo>
                  <a:cubicBezTo>
                    <a:pt x="326" y="94"/>
                    <a:pt x="159" y="228"/>
                    <a:pt x="92" y="361"/>
                  </a:cubicBezTo>
                  <a:cubicBezTo>
                    <a:pt x="1" y="544"/>
                    <a:pt x="132" y="699"/>
                    <a:pt x="283" y="699"/>
                  </a:cubicBezTo>
                  <a:cubicBezTo>
                    <a:pt x="297" y="699"/>
                    <a:pt x="311" y="698"/>
                    <a:pt x="326" y="695"/>
                  </a:cubicBezTo>
                  <a:cubicBezTo>
                    <a:pt x="459" y="628"/>
                    <a:pt x="559" y="595"/>
                    <a:pt x="693" y="528"/>
                  </a:cubicBezTo>
                  <a:cubicBezTo>
                    <a:pt x="826" y="495"/>
                    <a:pt x="959" y="428"/>
                    <a:pt x="1026" y="328"/>
                  </a:cubicBezTo>
                  <a:cubicBezTo>
                    <a:pt x="1060" y="228"/>
                    <a:pt x="1060" y="128"/>
                    <a:pt x="993" y="94"/>
                  </a:cubicBezTo>
                  <a:cubicBezTo>
                    <a:pt x="915" y="36"/>
                    <a:pt x="815" y="1"/>
                    <a:pt x="7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5995240" y="1580744"/>
              <a:ext cx="9077" cy="24197"/>
            </a:xfrm>
            <a:custGeom>
              <a:rect b="b" l="l" r="r" t="t"/>
              <a:pathLst>
                <a:path extrusionOk="0" h="1069" w="401">
                  <a:moveTo>
                    <a:pt x="234" y="1"/>
                  </a:moveTo>
                  <a:cubicBezTo>
                    <a:pt x="234" y="1"/>
                    <a:pt x="201" y="1"/>
                    <a:pt x="234" y="34"/>
                  </a:cubicBezTo>
                  <a:cubicBezTo>
                    <a:pt x="301" y="401"/>
                    <a:pt x="334" y="868"/>
                    <a:pt x="1" y="1035"/>
                  </a:cubicBezTo>
                  <a:lnTo>
                    <a:pt x="1" y="1068"/>
                  </a:lnTo>
                  <a:cubicBezTo>
                    <a:pt x="401" y="935"/>
                    <a:pt x="368" y="335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5977313" y="1573139"/>
              <a:ext cx="28950" cy="28045"/>
            </a:xfrm>
            <a:custGeom>
              <a:rect b="b" l="l" r="r" t="t"/>
              <a:pathLst>
                <a:path extrusionOk="0" h="1239" w="1279">
                  <a:moveTo>
                    <a:pt x="633" y="1"/>
                  </a:moveTo>
                  <a:cubicBezTo>
                    <a:pt x="620" y="1"/>
                    <a:pt x="606" y="2"/>
                    <a:pt x="592" y="3"/>
                  </a:cubicBezTo>
                  <a:cubicBezTo>
                    <a:pt x="0" y="69"/>
                    <a:pt x="187" y="1238"/>
                    <a:pt x="704" y="1238"/>
                  </a:cubicBezTo>
                  <a:cubicBezTo>
                    <a:pt x="711" y="1238"/>
                    <a:pt x="719" y="1238"/>
                    <a:pt x="726" y="1238"/>
                  </a:cubicBezTo>
                  <a:cubicBezTo>
                    <a:pt x="1278" y="1205"/>
                    <a:pt x="1134" y="1"/>
                    <a:pt x="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5969572" y="1575267"/>
              <a:ext cx="18153" cy="12313"/>
            </a:xfrm>
            <a:custGeom>
              <a:rect b="b" l="l" r="r" t="t"/>
              <a:pathLst>
                <a:path extrusionOk="0" h="544" w="802">
                  <a:moveTo>
                    <a:pt x="724" y="0"/>
                  </a:moveTo>
                  <a:cubicBezTo>
                    <a:pt x="716" y="0"/>
                    <a:pt x="708" y="3"/>
                    <a:pt x="701" y="9"/>
                  </a:cubicBezTo>
                  <a:cubicBezTo>
                    <a:pt x="601" y="76"/>
                    <a:pt x="534" y="210"/>
                    <a:pt x="401" y="243"/>
                  </a:cubicBezTo>
                  <a:cubicBezTo>
                    <a:pt x="383" y="247"/>
                    <a:pt x="365" y="250"/>
                    <a:pt x="347" y="250"/>
                  </a:cubicBezTo>
                  <a:cubicBezTo>
                    <a:pt x="232" y="250"/>
                    <a:pt x="116" y="163"/>
                    <a:pt x="0" y="76"/>
                  </a:cubicBezTo>
                  <a:lnTo>
                    <a:pt x="0" y="76"/>
                  </a:lnTo>
                  <a:cubicBezTo>
                    <a:pt x="34" y="310"/>
                    <a:pt x="134" y="543"/>
                    <a:pt x="401" y="543"/>
                  </a:cubicBezTo>
                  <a:cubicBezTo>
                    <a:pt x="668" y="543"/>
                    <a:pt x="768" y="310"/>
                    <a:pt x="801" y="43"/>
                  </a:cubicBezTo>
                  <a:cubicBezTo>
                    <a:pt x="801" y="43"/>
                    <a:pt x="758" y="0"/>
                    <a:pt x="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045082" y="1568680"/>
              <a:ext cx="12857" cy="21164"/>
            </a:xfrm>
            <a:custGeom>
              <a:rect b="b" l="l" r="r" t="t"/>
              <a:pathLst>
                <a:path extrusionOk="0" h="935" w="568">
                  <a:moveTo>
                    <a:pt x="34" y="0"/>
                  </a:moveTo>
                  <a:cubicBezTo>
                    <a:pt x="0" y="367"/>
                    <a:pt x="134" y="934"/>
                    <a:pt x="567" y="934"/>
                  </a:cubicBezTo>
                  <a:cubicBezTo>
                    <a:pt x="200" y="868"/>
                    <a:pt x="100" y="401"/>
                    <a:pt x="67" y="34"/>
                  </a:cubicBezTo>
                  <a:cubicBezTo>
                    <a:pt x="67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6041121" y="1558630"/>
              <a:ext cx="28973" cy="27660"/>
            </a:xfrm>
            <a:custGeom>
              <a:rect b="b" l="l" r="r" t="t"/>
              <a:pathLst>
                <a:path extrusionOk="0" h="1222" w="1280">
                  <a:moveTo>
                    <a:pt x="567" y="0"/>
                  </a:moveTo>
                  <a:cubicBezTo>
                    <a:pt x="537" y="0"/>
                    <a:pt x="507" y="4"/>
                    <a:pt x="475" y="11"/>
                  </a:cubicBezTo>
                  <a:cubicBezTo>
                    <a:pt x="1" y="106"/>
                    <a:pt x="157" y="1222"/>
                    <a:pt x="658" y="1222"/>
                  </a:cubicBezTo>
                  <a:cubicBezTo>
                    <a:pt x="685" y="1222"/>
                    <a:pt x="713" y="1218"/>
                    <a:pt x="742" y="1211"/>
                  </a:cubicBezTo>
                  <a:cubicBezTo>
                    <a:pt x="1280" y="1085"/>
                    <a:pt x="1098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6056513" y="1555076"/>
              <a:ext cx="17271" cy="13966"/>
            </a:xfrm>
            <a:custGeom>
              <a:rect b="b" l="l" r="r" t="t"/>
              <a:pathLst>
                <a:path extrusionOk="0" h="617" w="763">
                  <a:moveTo>
                    <a:pt x="696" y="1"/>
                  </a:moveTo>
                  <a:cubicBezTo>
                    <a:pt x="629" y="168"/>
                    <a:pt x="529" y="301"/>
                    <a:pt x="429" y="334"/>
                  </a:cubicBezTo>
                  <a:cubicBezTo>
                    <a:pt x="296" y="334"/>
                    <a:pt x="196" y="234"/>
                    <a:pt x="62" y="201"/>
                  </a:cubicBezTo>
                  <a:cubicBezTo>
                    <a:pt x="57" y="196"/>
                    <a:pt x="53" y="194"/>
                    <a:pt x="48" y="194"/>
                  </a:cubicBezTo>
                  <a:cubicBezTo>
                    <a:pt x="21" y="194"/>
                    <a:pt x="0" y="268"/>
                    <a:pt x="29" y="268"/>
                  </a:cubicBezTo>
                  <a:cubicBezTo>
                    <a:pt x="114" y="466"/>
                    <a:pt x="247" y="616"/>
                    <a:pt x="408" y="616"/>
                  </a:cubicBezTo>
                  <a:cubicBezTo>
                    <a:pt x="436" y="616"/>
                    <a:pt x="466" y="611"/>
                    <a:pt x="496" y="601"/>
                  </a:cubicBezTo>
                  <a:cubicBezTo>
                    <a:pt x="696" y="501"/>
                    <a:pt x="763" y="234"/>
                    <a:pt x="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6009591" y="1646861"/>
              <a:ext cx="17384" cy="7153"/>
            </a:xfrm>
            <a:custGeom>
              <a:rect b="b" l="l" r="r" t="t"/>
              <a:pathLst>
                <a:path extrusionOk="0" h="316" w="768">
                  <a:moveTo>
                    <a:pt x="10" y="1"/>
                  </a:moveTo>
                  <a:cubicBezTo>
                    <a:pt x="0" y="1"/>
                    <a:pt x="0" y="15"/>
                    <a:pt x="0" y="15"/>
                  </a:cubicBezTo>
                  <a:cubicBezTo>
                    <a:pt x="34" y="149"/>
                    <a:pt x="167" y="282"/>
                    <a:pt x="334" y="316"/>
                  </a:cubicBezTo>
                  <a:cubicBezTo>
                    <a:pt x="501" y="316"/>
                    <a:pt x="701" y="216"/>
                    <a:pt x="768" y="49"/>
                  </a:cubicBezTo>
                  <a:lnTo>
                    <a:pt x="768" y="49"/>
                  </a:lnTo>
                  <a:cubicBezTo>
                    <a:pt x="668" y="115"/>
                    <a:pt x="501" y="182"/>
                    <a:pt x="367" y="182"/>
                  </a:cubicBezTo>
                  <a:cubicBezTo>
                    <a:pt x="234" y="182"/>
                    <a:pt x="134" y="82"/>
                    <a:pt x="34" y="15"/>
                  </a:cubicBezTo>
                  <a:cubicBezTo>
                    <a:pt x="23" y="4"/>
                    <a:pt x="15" y="1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6011854" y="1527416"/>
              <a:ext cx="44093" cy="104845"/>
            </a:xfrm>
            <a:custGeom>
              <a:rect b="b" l="l" r="r" t="t"/>
              <a:pathLst>
                <a:path extrusionOk="0" h="4632" w="1948">
                  <a:moveTo>
                    <a:pt x="543" y="0"/>
                  </a:moveTo>
                  <a:cubicBezTo>
                    <a:pt x="524" y="0"/>
                    <a:pt x="501" y="16"/>
                    <a:pt x="501" y="55"/>
                  </a:cubicBezTo>
                  <a:cubicBezTo>
                    <a:pt x="801" y="1189"/>
                    <a:pt x="1301" y="2290"/>
                    <a:pt x="1635" y="3458"/>
                  </a:cubicBezTo>
                  <a:cubicBezTo>
                    <a:pt x="1435" y="3424"/>
                    <a:pt x="1201" y="3424"/>
                    <a:pt x="1001" y="3424"/>
                  </a:cubicBezTo>
                  <a:cubicBezTo>
                    <a:pt x="968" y="3424"/>
                    <a:pt x="1268" y="4292"/>
                    <a:pt x="1268" y="4392"/>
                  </a:cubicBezTo>
                  <a:cubicBezTo>
                    <a:pt x="1147" y="4412"/>
                    <a:pt x="1023" y="4423"/>
                    <a:pt x="898" y="4423"/>
                  </a:cubicBezTo>
                  <a:cubicBezTo>
                    <a:pt x="611" y="4423"/>
                    <a:pt x="323" y="4365"/>
                    <a:pt x="67" y="4225"/>
                  </a:cubicBezTo>
                  <a:cubicBezTo>
                    <a:pt x="34" y="4225"/>
                    <a:pt x="0" y="4258"/>
                    <a:pt x="34" y="4292"/>
                  </a:cubicBezTo>
                  <a:cubicBezTo>
                    <a:pt x="292" y="4503"/>
                    <a:pt x="615" y="4631"/>
                    <a:pt x="935" y="4631"/>
                  </a:cubicBezTo>
                  <a:cubicBezTo>
                    <a:pt x="1071" y="4631"/>
                    <a:pt x="1206" y="4608"/>
                    <a:pt x="1335" y="4559"/>
                  </a:cubicBezTo>
                  <a:cubicBezTo>
                    <a:pt x="1435" y="4525"/>
                    <a:pt x="1502" y="4525"/>
                    <a:pt x="1502" y="4492"/>
                  </a:cubicBezTo>
                  <a:cubicBezTo>
                    <a:pt x="1468" y="4192"/>
                    <a:pt x="1268" y="3658"/>
                    <a:pt x="1268" y="3658"/>
                  </a:cubicBezTo>
                  <a:lnTo>
                    <a:pt x="1268" y="3658"/>
                  </a:lnTo>
                  <a:cubicBezTo>
                    <a:pt x="1351" y="3679"/>
                    <a:pt x="1602" y="3725"/>
                    <a:pt x="1772" y="3725"/>
                  </a:cubicBezTo>
                  <a:cubicBezTo>
                    <a:pt x="1875" y="3725"/>
                    <a:pt x="1948" y="3708"/>
                    <a:pt x="1935" y="3658"/>
                  </a:cubicBezTo>
                  <a:cubicBezTo>
                    <a:pt x="1602" y="2390"/>
                    <a:pt x="1135" y="1189"/>
                    <a:pt x="568" y="22"/>
                  </a:cubicBezTo>
                  <a:cubicBezTo>
                    <a:pt x="568" y="8"/>
                    <a:pt x="556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6011107" y="1622280"/>
              <a:ext cx="30218" cy="21164"/>
            </a:xfrm>
            <a:custGeom>
              <a:rect b="b" l="l" r="r" t="t"/>
              <a:pathLst>
                <a:path extrusionOk="0" h="935" w="1335">
                  <a:moveTo>
                    <a:pt x="67" y="1"/>
                  </a:moveTo>
                  <a:cubicBezTo>
                    <a:pt x="33" y="134"/>
                    <a:pt x="0" y="267"/>
                    <a:pt x="33" y="401"/>
                  </a:cubicBezTo>
                  <a:cubicBezTo>
                    <a:pt x="33" y="668"/>
                    <a:pt x="100" y="935"/>
                    <a:pt x="434" y="935"/>
                  </a:cubicBezTo>
                  <a:cubicBezTo>
                    <a:pt x="601" y="935"/>
                    <a:pt x="734" y="868"/>
                    <a:pt x="867" y="801"/>
                  </a:cubicBezTo>
                  <a:cubicBezTo>
                    <a:pt x="1068" y="601"/>
                    <a:pt x="1234" y="401"/>
                    <a:pt x="1334" y="134"/>
                  </a:cubicBezTo>
                  <a:lnTo>
                    <a:pt x="1334" y="134"/>
                  </a:lnTo>
                  <a:cubicBezTo>
                    <a:pt x="1195" y="166"/>
                    <a:pt x="1053" y="181"/>
                    <a:pt x="911" y="181"/>
                  </a:cubicBezTo>
                  <a:cubicBezTo>
                    <a:pt x="612" y="181"/>
                    <a:pt x="316" y="11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6011854" y="1630971"/>
              <a:ext cx="18900" cy="12472"/>
            </a:xfrm>
            <a:custGeom>
              <a:rect b="b" l="l" r="r" t="t"/>
              <a:pathLst>
                <a:path extrusionOk="0" h="551" w="835">
                  <a:moveTo>
                    <a:pt x="155" y="0"/>
                  </a:moveTo>
                  <a:cubicBezTo>
                    <a:pt x="102" y="0"/>
                    <a:pt x="50" y="6"/>
                    <a:pt x="0" y="17"/>
                  </a:cubicBezTo>
                  <a:cubicBezTo>
                    <a:pt x="0" y="284"/>
                    <a:pt x="67" y="551"/>
                    <a:pt x="401" y="551"/>
                  </a:cubicBezTo>
                  <a:cubicBezTo>
                    <a:pt x="568" y="551"/>
                    <a:pt x="701" y="484"/>
                    <a:pt x="834" y="417"/>
                  </a:cubicBezTo>
                  <a:cubicBezTo>
                    <a:pt x="695" y="139"/>
                    <a:pt x="417" y="0"/>
                    <a:pt x="155" y="0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5795577" y="1412951"/>
              <a:ext cx="266142" cy="207178"/>
            </a:xfrm>
            <a:custGeom>
              <a:rect b="b" l="l" r="r" t="t"/>
              <a:pathLst>
                <a:path extrusionOk="0" h="9153" w="11758">
                  <a:moveTo>
                    <a:pt x="7657" y="1"/>
                  </a:moveTo>
                  <a:cubicBezTo>
                    <a:pt x="5633" y="1"/>
                    <a:pt x="3496" y="1413"/>
                    <a:pt x="2884" y="2210"/>
                  </a:cubicBezTo>
                  <a:cubicBezTo>
                    <a:pt x="2884" y="2210"/>
                    <a:pt x="1850" y="2510"/>
                    <a:pt x="916" y="4245"/>
                  </a:cubicBezTo>
                  <a:cubicBezTo>
                    <a:pt x="0" y="5945"/>
                    <a:pt x="1842" y="9152"/>
                    <a:pt x="2512" y="9152"/>
                  </a:cubicBezTo>
                  <a:cubicBezTo>
                    <a:pt x="2525" y="9152"/>
                    <a:pt x="2538" y="9151"/>
                    <a:pt x="2550" y="9149"/>
                  </a:cubicBezTo>
                  <a:cubicBezTo>
                    <a:pt x="3050" y="9038"/>
                    <a:pt x="4081" y="7702"/>
                    <a:pt x="4202" y="5564"/>
                  </a:cubicBezTo>
                  <a:lnTo>
                    <a:pt x="4202" y="5564"/>
                  </a:lnTo>
                  <a:cubicBezTo>
                    <a:pt x="4218" y="6281"/>
                    <a:pt x="4218" y="7047"/>
                    <a:pt x="4152" y="7247"/>
                  </a:cubicBezTo>
                  <a:cubicBezTo>
                    <a:pt x="4132" y="7297"/>
                    <a:pt x="4127" y="7322"/>
                    <a:pt x="4133" y="7322"/>
                  </a:cubicBezTo>
                  <a:cubicBezTo>
                    <a:pt x="4178" y="7322"/>
                    <a:pt x="4858" y="5906"/>
                    <a:pt x="4652" y="3811"/>
                  </a:cubicBezTo>
                  <a:lnTo>
                    <a:pt x="4652" y="3811"/>
                  </a:lnTo>
                  <a:cubicBezTo>
                    <a:pt x="5453" y="4245"/>
                    <a:pt x="6353" y="4545"/>
                    <a:pt x="7254" y="4712"/>
                  </a:cubicBezTo>
                  <a:cubicBezTo>
                    <a:pt x="7706" y="4777"/>
                    <a:pt x="8089" y="4801"/>
                    <a:pt x="8391" y="4801"/>
                  </a:cubicBezTo>
                  <a:cubicBezTo>
                    <a:pt x="8869" y="4801"/>
                    <a:pt x="9148" y="4740"/>
                    <a:pt x="9189" y="4679"/>
                  </a:cubicBezTo>
                  <a:cubicBezTo>
                    <a:pt x="9255" y="4579"/>
                    <a:pt x="7521" y="4312"/>
                    <a:pt x="6987" y="3845"/>
                  </a:cubicBezTo>
                  <a:lnTo>
                    <a:pt x="6987" y="3845"/>
                  </a:lnTo>
                  <a:cubicBezTo>
                    <a:pt x="6987" y="3845"/>
                    <a:pt x="9882" y="4719"/>
                    <a:pt x="11371" y="4719"/>
                  </a:cubicBezTo>
                  <a:cubicBezTo>
                    <a:pt x="11448" y="4719"/>
                    <a:pt x="11521" y="4717"/>
                    <a:pt x="11590" y="4712"/>
                  </a:cubicBezTo>
                  <a:cubicBezTo>
                    <a:pt x="11757" y="4712"/>
                    <a:pt x="11457" y="1410"/>
                    <a:pt x="9155" y="309"/>
                  </a:cubicBezTo>
                  <a:cubicBezTo>
                    <a:pt x="8681" y="92"/>
                    <a:pt x="8173" y="1"/>
                    <a:pt x="7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5808003" y="1600618"/>
              <a:ext cx="78543" cy="74492"/>
            </a:xfrm>
            <a:custGeom>
              <a:rect b="b" l="l" r="r" t="t"/>
              <a:pathLst>
                <a:path extrusionOk="0" h="3291" w="3470">
                  <a:moveTo>
                    <a:pt x="1115" y="0"/>
                  </a:moveTo>
                  <a:cubicBezTo>
                    <a:pt x="976" y="0"/>
                    <a:pt x="846" y="37"/>
                    <a:pt x="734" y="124"/>
                  </a:cubicBezTo>
                  <a:cubicBezTo>
                    <a:pt x="0" y="657"/>
                    <a:pt x="1301" y="3026"/>
                    <a:pt x="2268" y="3259"/>
                  </a:cubicBezTo>
                  <a:cubicBezTo>
                    <a:pt x="2354" y="3281"/>
                    <a:pt x="2439" y="3291"/>
                    <a:pt x="2522" y="3291"/>
                  </a:cubicBezTo>
                  <a:cubicBezTo>
                    <a:pt x="2962" y="3291"/>
                    <a:pt x="3357" y="3007"/>
                    <a:pt x="3469" y="2559"/>
                  </a:cubicBezTo>
                  <a:lnTo>
                    <a:pt x="2935" y="1124"/>
                  </a:lnTo>
                  <a:cubicBezTo>
                    <a:pt x="2935" y="1124"/>
                    <a:pt x="1883" y="0"/>
                    <a:pt x="1115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5833672" y="1618500"/>
              <a:ext cx="42101" cy="44116"/>
            </a:xfrm>
            <a:custGeom>
              <a:rect b="b" l="l" r="r" t="t"/>
              <a:pathLst>
                <a:path extrusionOk="0" h="1949" w="1860">
                  <a:moveTo>
                    <a:pt x="43" y="0"/>
                  </a:moveTo>
                  <a:cubicBezTo>
                    <a:pt x="29" y="0"/>
                    <a:pt x="14" y="0"/>
                    <a:pt x="0" y="1"/>
                  </a:cubicBezTo>
                  <a:lnTo>
                    <a:pt x="0" y="34"/>
                  </a:lnTo>
                  <a:cubicBezTo>
                    <a:pt x="667" y="234"/>
                    <a:pt x="1168" y="701"/>
                    <a:pt x="1468" y="1335"/>
                  </a:cubicBezTo>
                  <a:cubicBezTo>
                    <a:pt x="1364" y="1197"/>
                    <a:pt x="1208" y="1131"/>
                    <a:pt x="1053" y="1131"/>
                  </a:cubicBezTo>
                  <a:cubicBezTo>
                    <a:pt x="908" y="1131"/>
                    <a:pt x="764" y="1189"/>
                    <a:pt x="667" y="1302"/>
                  </a:cubicBezTo>
                  <a:lnTo>
                    <a:pt x="667" y="1335"/>
                  </a:lnTo>
                  <a:cubicBezTo>
                    <a:pt x="755" y="1298"/>
                    <a:pt x="847" y="1279"/>
                    <a:pt x="939" y="1279"/>
                  </a:cubicBezTo>
                  <a:cubicBezTo>
                    <a:pt x="1092" y="1279"/>
                    <a:pt x="1243" y="1331"/>
                    <a:pt x="1368" y="1435"/>
                  </a:cubicBezTo>
                  <a:cubicBezTo>
                    <a:pt x="1501" y="1602"/>
                    <a:pt x="1635" y="1735"/>
                    <a:pt x="1735" y="1936"/>
                  </a:cubicBezTo>
                  <a:cubicBezTo>
                    <a:pt x="1744" y="1945"/>
                    <a:pt x="1757" y="1949"/>
                    <a:pt x="1772" y="1949"/>
                  </a:cubicBezTo>
                  <a:cubicBezTo>
                    <a:pt x="1812" y="1949"/>
                    <a:pt x="1859" y="1918"/>
                    <a:pt x="1835" y="1869"/>
                  </a:cubicBezTo>
                  <a:cubicBezTo>
                    <a:pt x="1736" y="1015"/>
                    <a:pt x="927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4992555" y="2270116"/>
              <a:ext cx="1078965" cy="1466295"/>
            </a:xfrm>
            <a:custGeom>
              <a:rect b="b" l="l" r="r" t="t"/>
              <a:pathLst>
                <a:path extrusionOk="0" h="64780" w="47668">
                  <a:moveTo>
                    <a:pt x="29221" y="0"/>
                  </a:moveTo>
                  <a:cubicBezTo>
                    <a:pt x="29221" y="0"/>
                    <a:pt x="24418" y="9240"/>
                    <a:pt x="26886" y="15778"/>
                  </a:cubicBezTo>
                  <a:cubicBezTo>
                    <a:pt x="27120" y="16379"/>
                    <a:pt x="22783" y="36893"/>
                    <a:pt x="20682" y="39328"/>
                  </a:cubicBezTo>
                  <a:cubicBezTo>
                    <a:pt x="18347" y="42030"/>
                    <a:pt x="301" y="51070"/>
                    <a:pt x="0" y="51237"/>
                  </a:cubicBezTo>
                  <a:lnTo>
                    <a:pt x="7339" y="64780"/>
                  </a:lnTo>
                  <a:cubicBezTo>
                    <a:pt x="7506" y="64713"/>
                    <a:pt x="30389" y="53438"/>
                    <a:pt x="34158" y="46333"/>
                  </a:cubicBezTo>
                  <a:cubicBezTo>
                    <a:pt x="40930" y="33658"/>
                    <a:pt x="43265" y="17479"/>
                    <a:pt x="44132" y="13677"/>
                  </a:cubicBezTo>
                  <a:cubicBezTo>
                    <a:pt x="45866" y="9273"/>
                    <a:pt x="47067" y="4670"/>
                    <a:pt x="47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5092579" y="2322652"/>
              <a:ext cx="785435" cy="1254816"/>
            </a:xfrm>
            <a:custGeom>
              <a:rect b="b" l="l" r="r" t="t"/>
              <a:pathLst>
                <a:path extrusionOk="0" h="55437" w="34700">
                  <a:moveTo>
                    <a:pt x="34656" y="0"/>
                  </a:moveTo>
                  <a:cubicBezTo>
                    <a:pt x="34648" y="0"/>
                    <a:pt x="34643" y="4"/>
                    <a:pt x="34643" y="14"/>
                  </a:cubicBezTo>
                  <a:cubicBezTo>
                    <a:pt x="33742" y="4684"/>
                    <a:pt x="32708" y="9321"/>
                    <a:pt x="31640" y="13924"/>
                  </a:cubicBezTo>
                  <a:cubicBezTo>
                    <a:pt x="30606" y="18561"/>
                    <a:pt x="29506" y="23097"/>
                    <a:pt x="28371" y="27667"/>
                  </a:cubicBezTo>
                  <a:cubicBezTo>
                    <a:pt x="27771" y="29969"/>
                    <a:pt x="27171" y="32271"/>
                    <a:pt x="26570" y="34539"/>
                  </a:cubicBezTo>
                  <a:cubicBezTo>
                    <a:pt x="26003" y="36640"/>
                    <a:pt x="25436" y="38775"/>
                    <a:pt x="24035" y="40443"/>
                  </a:cubicBezTo>
                  <a:cubicBezTo>
                    <a:pt x="22601" y="42144"/>
                    <a:pt x="20799" y="43278"/>
                    <a:pt x="19065" y="44479"/>
                  </a:cubicBezTo>
                  <a:cubicBezTo>
                    <a:pt x="17230" y="45747"/>
                    <a:pt x="15362" y="46948"/>
                    <a:pt x="13427" y="48082"/>
                  </a:cubicBezTo>
                  <a:cubicBezTo>
                    <a:pt x="9558" y="50384"/>
                    <a:pt x="5555" y="52485"/>
                    <a:pt x="1552" y="54520"/>
                  </a:cubicBezTo>
                  <a:lnTo>
                    <a:pt x="85" y="55287"/>
                  </a:lnTo>
                  <a:cubicBezTo>
                    <a:pt x="1" y="55315"/>
                    <a:pt x="57" y="55436"/>
                    <a:pt x="136" y="55436"/>
                  </a:cubicBezTo>
                  <a:cubicBezTo>
                    <a:pt x="152" y="55436"/>
                    <a:pt x="168" y="55431"/>
                    <a:pt x="185" y="55420"/>
                  </a:cubicBezTo>
                  <a:cubicBezTo>
                    <a:pt x="4254" y="53419"/>
                    <a:pt x="8290" y="51351"/>
                    <a:pt x="12227" y="49083"/>
                  </a:cubicBezTo>
                  <a:cubicBezTo>
                    <a:pt x="14195" y="47948"/>
                    <a:pt x="16129" y="46781"/>
                    <a:pt x="18031" y="45513"/>
                  </a:cubicBezTo>
                  <a:cubicBezTo>
                    <a:pt x="18965" y="44913"/>
                    <a:pt x="19865" y="44279"/>
                    <a:pt x="20766" y="43645"/>
                  </a:cubicBezTo>
                  <a:cubicBezTo>
                    <a:pt x="21633" y="43045"/>
                    <a:pt x="22467" y="42411"/>
                    <a:pt x="23234" y="41711"/>
                  </a:cubicBezTo>
                  <a:cubicBezTo>
                    <a:pt x="24002" y="41044"/>
                    <a:pt x="24669" y="40243"/>
                    <a:pt x="25202" y="39342"/>
                  </a:cubicBezTo>
                  <a:cubicBezTo>
                    <a:pt x="25703" y="38442"/>
                    <a:pt x="26103" y="37474"/>
                    <a:pt x="26370" y="36474"/>
                  </a:cubicBezTo>
                  <a:cubicBezTo>
                    <a:pt x="27070" y="34239"/>
                    <a:pt x="27604" y="32004"/>
                    <a:pt x="28205" y="29735"/>
                  </a:cubicBezTo>
                  <a:cubicBezTo>
                    <a:pt x="29405" y="25132"/>
                    <a:pt x="30506" y="20462"/>
                    <a:pt x="31540" y="15792"/>
                  </a:cubicBezTo>
                  <a:cubicBezTo>
                    <a:pt x="32574" y="11155"/>
                    <a:pt x="33542" y="6452"/>
                    <a:pt x="34376" y="1749"/>
                  </a:cubicBezTo>
                  <a:cubicBezTo>
                    <a:pt x="34476" y="1182"/>
                    <a:pt x="34576" y="615"/>
                    <a:pt x="34676" y="47"/>
                  </a:cubicBezTo>
                  <a:cubicBezTo>
                    <a:pt x="34699" y="24"/>
                    <a:pt x="34673" y="0"/>
                    <a:pt x="34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688694" y="2270116"/>
              <a:ext cx="382826" cy="876608"/>
            </a:xfrm>
            <a:custGeom>
              <a:rect b="b" l="l" r="r" t="t"/>
              <a:pathLst>
                <a:path extrusionOk="0" h="38728" w="16913">
                  <a:moveTo>
                    <a:pt x="1" y="0"/>
                  </a:moveTo>
                  <a:lnTo>
                    <a:pt x="6839" y="38728"/>
                  </a:lnTo>
                  <a:cubicBezTo>
                    <a:pt x="7072" y="38027"/>
                    <a:pt x="7339" y="37360"/>
                    <a:pt x="7573" y="36693"/>
                  </a:cubicBezTo>
                  <a:cubicBezTo>
                    <a:pt x="7706" y="36326"/>
                    <a:pt x="7806" y="35993"/>
                    <a:pt x="7940" y="35659"/>
                  </a:cubicBezTo>
                  <a:cubicBezTo>
                    <a:pt x="8407" y="34291"/>
                    <a:pt x="8840" y="32957"/>
                    <a:pt x="9207" y="31656"/>
                  </a:cubicBezTo>
                  <a:cubicBezTo>
                    <a:pt x="9307" y="31356"/>
                    <a:pt x="9407" y="31056"/>
                    <a:pt x="9474" y="30755"/>
                  </a:cubicBezTo>
                  <a:cubicBezTo>
                    <a:pt x="9874" y="29421"/>
                    <a:pt x="10208" y="28087"/>
                    <a:pt x="10541" y="26853"/>
                  </a:cubicBezTo>
                  <a:cubicBezTo>
                    <a:pt x="10608" y="26586"/>
                    <a:pt x="10675" y="26352"/>
                    <a:pt x="10708" y="26119"/>
                  </a:cubicBezTo>
                  <a:cubicBezTo>
                    <a:pt x="10875" y="25552"/>
                    <a:pt x="11008" y="24985"/>
                    <a:pt x="11142" y="24451"/>
                  </a:cubicBezTo>
                  <a:cubicBezTo>
                    <a:pt x="11275" y="23917"/>
                    <a:pt x="11375" y="23384"/>
                    <a:pt x="11509" y="22850"/>
                  </a:cubicBezTo>
                  <a:cubicBezTo>
                    <a:pt x="11776" y="21649"/>
                    <a:pt x="12009" y="20515"/>
                    <a:pt x="12209" y="19447"/>
                  </a:cubicBezTo>
                  <a:cubicBezTo>
                    <a:pt x="12276" y="19214"/>
                    <a:pt x="12309" y="18947"/>
                    <a:pt x="12376" y="18714"/>
                  </a:cubicBezTo>
                  <a:cubicBezTo>
                    <a:pt x="12409" y="18580"/>
                    <a:pt x="12409" y="18447"/>
                    <a:pt x="12443" y="18313"/>
                  </a:cubicBezTo>
                  <a:cubicBezTo>
                    <a:pt x="12510" y="17980"/>
                    <a:pt x="12576" y="17679"/>
                    <a:pt x="12643" y="17379"/>
                  </a:cubicBezTo>
                  <a:lnTo>
                    <a:pt x="12710" y="16946"/>
                  </a:lnTo>
                  <a:cubicBezTo>
                    <a:pt x="12776" y="16712"/>
                    <a:pt x="12776" y="16545"/>
                    <a:pt x="12843" y="16278"/>
                  </a:cubicBezTo>
                  <a:cubicBezTo>
                    <a:pt x="12876" y="16045"/>
                    <a:pt x="12943" y="15811"/>
                    <a:pt x="12977" y="15645"/>
                  </a:cubicBezTo>
                  <a:cubicBezTo>
                    <a:pt x="13010" y="15478"/>
                    <a:pt x="13043" y="15311"/>
                    <a:pt x="13043" y="15178"/>
                  </a:cubicBezTo>
                  <a:cubicBezTo>
                    <a:pt x="13177" y="14544"/>
                    <a:pt x="13277" y="14044"/>
                    <a:pt x="13377" y="13677"/>
                  </a:cubicBezTo>
                  <a:cubicBezTo>
                    <a:pt x="15111" y="9273"/>
                    <a:pt x="16312" y="4670"/>
                    <a:pt x="169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4643727" y="3374727"/>
              <a:ext cx="615378" cy="760151"/>
            </a:xfrm>
            <a:custGeom>
              <a:rect b="b" l="l" r="r" t="t"/>
              <a:pathLst>
                <a:path extrusionOk="0" h="33583" w="27187">
                  <a:moveTo>
                    <a:pt x="20081" y="1"/>
                  </a:moveTo>
                  <a:cubicBezTo>
                    <a:pt x="20081" y="1"/>
                    <a:pt x="14377" y="2869"/>
                    <a:pt x="9073" y="5705"/>
                  </a:cubicBezTo>
                  <a:cubicBezTo>
                    <a:pt x="8240" y="6138"/>
                    <a:pt x="7439" y="6572"/>
                    <a:pt x="6672" y="7006"/>
                  </a:cubicBezTo>
                  <a:lnTo>
                    <a:pt x="5237" y="7773"/>
                  </a:lnTo>
                  <a:cubicBezTo>
                    <a:pt x="2335" y="9407"/>
                    <a:pt x="134" y="10742"/>
                    <a:pt x="100" y="11075"/>
                  </a:cubicBezTo>
                  <a:cubicBezTo>
                    <a:pt x="0" y="12109"/>
                    <a:pt x="10541" y="32824"/>
                    <a:pt x="11142" y="33458"/>
                  </a:cubicBezTo>
                  <a:cubicBezTo>
                    <a:pt x="11232" y="33544"/>
                    <a:pt x="11346" y="33583"/>
                    <a:pt x="11474" y="33583"/>
                  </a:cubicBezTo>
                  <a:cubicBezTo>
                    <a:pt x="12241" y="33583"/>
                    <a:pt x="13543" y="32195"/>
                    <a:pt x="13743" y="31223"/>
                  </a:cubicBezTo>
                  <a:cubicBezTo>
                    <a:pt x="13877" y="30523"/>
                    <a:pt x="13743" y="26653"/>
                    <a:pt x="13643" y="23718"/>
                  </a:cubicBezTo>
                  <a:cubicBezTo>
                    <a:pt x="13577" y="21850"/>
                    <a:pt x="13477" y="20349"/>
                    <a:pt x="13477" y="20349"/>
                  </a:cubicBezTo>
                  <a:lnTo>
                    <a:pt x="15945" y="19181"/>
                  </a:lnTo>
                  <a:lnTo>
                    <a:pt x="27186" y="13844"/>
                  </a:lnTo>
                  <a:lnTo>
                    <a:pt x="200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4631640" y="3398901"/>
              <a:ext cx="569316" cy="749422"/>
            </a:xfrm>
            <a:custGeom>
              <a:rect b="b" l="l" r="r" t="t"/>
              <a:pathLst>
                <a:path extrusionOk="0" h="33109" w="25152">
                  <a:moveTo>
                    <a:pt x="17413" y="0"/>
                  </a:moveTo>
                  <a:cubicBezTo>
                    <a:pt x="17413" y="0"/>
                    <a:pt x="868" y="8573"/>
                    <a:pt x="434" y="9907"/>
                  </a:cubicBezTo>
                  <a:cubicBezTo>
                    <a:pt x="1" y="11208"/>
                    <a:pt x="11475" y="32857"/>
                    <a:pt x="11976" y="33091"/>
                  </a:cubicBezTo>
                  <a:cubicBezTo>
                    <a:pt x="12004" y="33103"/>
                    <a:pt x="12038" y="33109"/>
                    <a:pt x="12077" y="33109"/>
                  </a:cubicBezTo>
                  <a:cubicBezTo>
                    <a:pt x="12670" y="33109"/>
                    <a:pt x="14379" y="31687"/>
                    <a:pt x="14911" y="29588"/>
                  </a:cubicBezTo>
                  <a:cubicBezTo>
                    <a:pt x="15312" y="27954"/>
                    <a:pt x="14778" y="19914"/>
                    <a:pt x="14778" y="19914"/>
                  </a:cubicBezTo>
                  <a:lnTo>
                    <a:pt x="25152" y="15078"/>
                  </a:lnTo>
                  <a:cubicBezTo>
                    <a:pt x="24852" y="14711"/>
                    <a:pt x="17413" y="0"/>
                    <a:pt x="17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4942713" y="3765633"/>
              <a:ext cx="46832" cy="99254"/>
            </a:xfrm>
            <a:custGeom>
              <a:rect b="b" l="l" r="r" t="t"/>
              <a:pathLst>
                <a:path extrusionOk="0" h="4385" w="2069">
                  <a:moveTo>
                    <a:pt x="67" y="1"/>
                  </a:moveTo>
                  <a:cubicBezTo>
                    <a:pt x="23" y="1"/>
                    <a:pt x="1" y="55"/>
                    <a:pt x="1" y="110"/>
                  </a:cubicBezTo>
                  <a:cubicBezTo>
                    <a:pt x="768" y="1444"/>
                    <a:pt x="1402" y="2845"/>
                    <a:pt x="1869" y="4313"/>
                  </a:cubicBezTo>
                  <a:cubicBezTo>
                    <a:pt x="1884" y="4359"/>
                    <a:pt x="1928" y="4384"/>
                    <a:pt x="1971" y="4384"/>
                  </a:cubicBezTo>
                  <a:cubicBezTo>
                    <a:pt x="2021" y="4384"/>
                    <a:pt x="2069" y="4351"/>
                    <a:pt x="2069" y="4279"/>
                  </a:cubicBezTo>
                  <a:cubicBezTo>
                    <a:pt x="2002" y="2712"/>
                    <a:pt x="1402" y="944"/>
                    <a:pt x="101" y="10"/>
                  </a:cubicBezTo>
                  <a:cubicBezTo>
                    <a:pt x="89" y="4"/>
                    <a:pt x="77" y="1"/>
                    <a:pt x="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4967770" y="3752799"/>
              <a:ext cx="47466" cy="99005"/>
            </a:xfrm>
            <a:custGeom>
              <a:rect b="b" l="l" r="r" t="t"/>
              <a:pathLst>
                <a:path extrusionOk="0" h="4374" w="2097">
                  <a:moveTo>
                    <a:pt x="73" y="1"/>
                  </a:moveTo>
                  <a:cubicBezTo>
                    <a:pt x="39" y="1"/>
                    <a:pt x="1" y="49"/>
                    <a:pt x="28" y="76"/>
                  </a:cubicBezTo>
                  <a:cubicBezTo>
                    <a:pt x="795" y="1411"/>
                    <a:pt x="1429" y="2845"/>
                    <a:pt x="1896" y="4313"/>
                  </a:cubicBezTo>
                  <a:cubicBezTo>
                    <a:pt x="1910" y="4355"/>
                    <a:pt x="1941" y="4373"/>
                    <a:pt x="1976" y="4373"/>
                  </a:cubicBezTo>
                  <a:cubicBezTo>
                    <a:pt x="2023" y="4373"/>
                    <a:pt x="2077" y="4338"/>
                    <a:pt x="2096" y="4279"/>
                  </a:cubicBezTo>
                  <a:cubicBezTo>
                    <a:pt x="2029" y="2712"/>
                    <a:pt x="1429" y="944"/>
                    <a:pt x="95" y="10"/>
                  </a:cubicBezTo>
                  <a:cubicBezTo>
                    <a:pt x="88" y="3"/>
                    <a:pt x="81" y="1"/>
                    <a:pt x="7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4993460" y="3739965"/>
              <a:ext cx="46673" cy="98485"/>
            </a:xfrm>
            <a:custGeom>
              <a:rect b="b" l="l" r="r" t="t"/>
              <a:pathLst>
                <a:path extrusionOk="0" h="4351" w="2062">
                  <a:moveTo>
                    <a:pt x="72" y="1"/>
                  </a:moveTo>
                  <a:cubicBezTo>
                    <a:pt x="39" y="1"/>
                    <a:pt x="0" y="49"/>
                    <a:pt x="27" y="76"/>
                  </a:cubicBezTo>
                  <a:cubicBezTo>
                    <a:pt x="794" y="1411"/>
                    <a:pt x="1428" y="2812"/>
                    <a:pt x="1895" y="4279"/>
                  </a:cubicBezTo>
                  <a:cubicBezTo>
                    <a:pt x="1910" y="4326"/>
                    <a:pt x="1948" y="4351"/>
                    <a:pt x="1983" y="4351"/>
                  </a:cubicBezTo>
                  <a:cubicBezTo>
                    <a:pt x="2023" y="4351"/>
                    <a:pt x="2062" y="4317"/>
                    <a:pt x="2062" y="4246"/>
                  </a:cubicBezTo>
                  <a:cubicBezTo>
                    <a:pt x="2028" y="2712"/>
                    <a:pt x="1428" y="910"/>
                    <a:pt x="94" y="10"/>
                  </a:cubicBezTo>
                  <a:cubicBezTo>
                    <a:pt x="87" y="3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5019106" y="3726384"/>
              <a:ext cx="46696" cy="98983"/>
            </a:xfrm>
            <a:custGeom>
              <a:rect b="b" l="l" r="r" t="t"/>
              <a:pathLst>
                <a:path extrusionOk="0" h="4373" w="2063">
                  <a:moveTo>
                    <a:pt x="74" y="0"/>
                  </a:moveTo>
                  <a:cubicBezTo>
                    <a:pt x="40" y="0"/>
                    <a:pt x="1" y="55"/>
                    <a:pt x="28" y="109"/>
                  </a:cubicBezTo>
                  <a:cubicBezTo>
                    <a:pt x="795" y="1444"/>
                    <a:pt x="1429" y="2845"/>
                    <a:pt x="1896" y="4312"/>
                  </a:cubicBezTo>
                  <a:cubicBezTo>
                    <a:pt x="1910" y="4354"/>
                    <a:pt x="1942" y="4373"/>
                    <a:pt x="1974" y="4373"/>
                  </a:cubicBezTo>
                  <a:cubicBezTo>
                    <a:pt x="2018" y="4373"/>
                    <a:pt x="2063" y="4337"/>
                    <a:pt x="2063" y="4279"/>
                  </a:cubicBezTo>
                  <a:cubicBezTo>
                    <a:pt x="2030" y="2711"/>
                    <a:pt x="1429" y="943"/>
                    <a:pt x="95" y="9"/>
                  </a:cubicBezTo>
                  <a:cubicBezTo>
                    <a:pt x="89" y="3"/>
                    <a:pt x="82" y="0"/>
                    <a:pt x="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5044796" y="3713550"/>
              <a:ext cx="46696" cy="98983"/>
            </a:xfrm>
            <a:custGeom>
              <a:rect b="b" l="l" r="r" t="t"/>
              <a:pathLst>
                <a:path extrusionOk="0" h="4373" w="2063">
                  <a:moveTo>
                    <a:pt x="72" y="0"/>
                  </a:moveTo>
                  <a:cubicBezTo>
                    <a:pt x="39" y="0"/>
                    <a:pt x="0" y="49"/>
                    <a:pt x="27" y="76"/>
                  </a:cubicBezTo>
                  <a:cubicBezTo>
                    <a:pt x="795" y="1410"/>
                    <a:pt x="1428" y="2844"/>
                    <a:pt x="1862" y="4312"/>
                  </a:cubicBezTo>
                  <a:cubicBezTo>
                    <a:pt x="1890" y="4354"/>
                    <a:pt x="1930" y="4373"/>
                    <a:pt x="1966" y="4373"/>
                  </a:cubicBezTo>
                  <a:cubicBezTo>
                    <a:pt x="2017" y="4373"/>
                    <a:pt x="2062" y="4337"/>
                    <a:pt x="2062" y="4279"/>
                  </a:cubicBezTo>
                  <a:cubicBezTo>
                    <a:pt x="2029" y="2711"/>
                    <a:pt x="1428" y="943"/>
                    <a:pt x="94" y="9"/>
                  </a:cubicBezTo>
                  <a:cubicBezTo>
                    <a:pt x="88" y="3"/>
                    <a:pt x="80" y="0"/>
                    <a:pt x="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653972" y="2269346"/>
              <a:ext cx="581403" cy="1750206"/>
            </a:xfrm>
            <a:custGeom>
              <a:rect b="b" l="l" r="r" t="t"/>
              <a:pathLst>
                <a:path extrusionOk="0" h="77323" w="25686">
                  <a:moveTo>
                    <a:pt x="0" y="1"/>
                  </a:moveTo>
                  <a:cubicBezTo>
                    <a:pt x="0" y="1"/>
                    <a:pt x="167" y="8707"/>
                    <a:pt x="4103" y="15012"/>
                  </a:cubicBezTo>
                  <a:cubicBezTo>
                    <a:pt x="5271" y="15445"/>
                    <a:pt x="6371" y="15946"/>
                    <a:pt x="7472" y="16513"/>
                  </a:cubicBezTo>
                  <a:cubicBezTo>
                    <a:pt x="7472" y="16513"/>
                    <a:pt x="9040" y="31457"/>
                    <a:pt x="9774" y="38995"/>
                  </a:cubicBezTo>
                  <a:cubicBezTo>
                    <a:pt x="9941" y="40863"/>
                    <a:pt x="10074" y="42264"/>
                    <a:pt x="10141" y="42865"/>
                  </a:cubicBezTo>
                  <a:cubicBezTo>
                    <a:pt x="10141" y="43132"/>
                    <a:pt x="10141" y="47034"/>
                    <a:pt x="10174" y="52138"/>
                  </a:cubicBezTo>
                  <a:lnTo>
                    <a:pt x="10174" y="66648"/>
                  </a:lnTo>
                  <a:lnTo>
                    <a:pt x="10174" y="69984"/>
                  </a:lnTo>
                  <a:lnTo>
                    <a:pt x="10174" y="77323"/>
                  </a:lnTo>
                  <a:lnTo>
                    <a:pt x="25352" y="77323"/>
                  </a:lnTo>
                  <a:lnTo>
                    <a:pt x="25352" y="76923"/>
                  </a:lnTo>
                  <a:lnTo>
                    <a:pt x="25352" y="76389"/>
                  </a:lnTo>
                  <a:lnTo>
                    <a:pt x="25352" y="75655"/>
                  </a:lnTo>
                  <a:lnTo>
                    <a:pt x="25352" y="75121"/>
                  </a:lnTo>
                  <a:cubicBezTo>
                    <a:pt x="25352" y="73854"/>
                    <a:pt x="25385" y="72052"/>
                    <a:pt x="25418" y="70018"/>
                  </a:cubicBezTo>
                  <a:cubicBezTo>
                    <a:pt x="25418" y="68950"/>
                    <a:pt x="25452" y="67816"/>
                    <a:pt x="25485" y="66615"/>
                  </a:cubicBezTo>
                  <a:cubicBezTo>
                    <a:pt x="25585" y="57442"/>
                    <a:pt x="25685" y="45066"/>
                    <a:pt x="25418" y="41430"/>
                  </a:cubicBezTo>
                  <a:cubicBezTo>
                    <a:pt x="25385" y="41030"/>
                    <a:pt x="25352" y="40596"/>
                    <a:pt x="25318" y="40129"/>
                  </a:cubicBezTo>
                  <a:cubicBezTo>
                    <a:pt x="24651" y="29822"/>
                    <a:pt x="24251" y="14845"/>
                    <a:pt x="19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6009115" y="2310814"/>
              <a:ext cx="139432" cy="1657968"/>
            </a:xfrm>
            <a:custGeom>
              <a:rect b="b" l="l" r="r" t="t"/>
              <a:pathLst>
                <a:path extrusionOk="0" h="73248" w="6160">
                  <a:moveTo>
                    <a:pt x="65" y="0"/>
                  </a:moveTo>
                  <a:cubicBezTo>
                    <a:pt x="31" y="0"/>
                    <a:pt x="1" y="29"/>
                    <a:pt x="21" y="70"/>
                  </a:cubicBezTo>
                  <a:cubicBezTo>
                    <a:pt x="1222" y="4673"/>
                    <a:pt x="2290" y="9310"/>
                    <a:pt x="3090" y="14013"/>
                  </a:cubicBezTo>
                  <a:cubicBezTo>
                    <a:pt x="3891" y="18717"/>
                    <a:pt x="4425" y="23520"/>
                    <a:pt x="4825" y="28290"/>
                  </a:cubicBezTo>
                  <a:cubicBezTo>
                    <a:pt x="5225" y="33060"/>
                    <a:pt x="5459" y="37864"/>
                    <a:pt x="5592" y="42667"/>
                  </a:cubicBezTo>
                  <a:cubicBezTo>
                    <a:pt x="5692" y="47437"/>
                    <a:pt x="5692" y="52241"/>
                    <a:pt x="5659" y="57044"/>
                  </a:cubicBezTo>
                  <a:cubicBezTo>
                    <a:pt x="5625" y="61814"/>
                    <a:pt x="5425" y="66618"/>
                    <a:pt x="5425" y="71421"/>
                  </a:cubicBezTo>
                  <a:lnTo>
                    <a:pt x="5425" y="73222"/>
                  </a:lnTo>
                  <a:cubicBezTo>
                    <a:pt x="5425" y="73239"/>
                    <a:pt x="5442" y="73248"/>
                    <a:pt x="5459" y="73248"/>
                  </a:cubicBezTo>
                  <a:cubicBezTo>
                    <a:pt x="5475" y="73248"/>
                    <a:pt x="5492" y="73239"/>
                    <a:pt x="5492" y="73222"/>
                  </a:cubicBezTo>
                  <a:cubicBezTo>
                    <a:pt x="5559" y="70821"/>
                    <a:pt x="5692" y="68419"/>
                    <a:pt x="5792" y="65984"/>
                  </a:cubicBezTo>
                  <a:cubicBezTo>
                    <a:pt x="5859" y="63582"/>
                    <a:pt x="5926" y="61181"/>
                    <a:pt x="5992" y="58779"/>
                  </a:cubicBezTo>
                  <a:cubicBezTo>
                    <a:pt x="6092" y="53942"/>
                    <a:pt x="6159" y="49139"/>
                    <a:pt x="6059" y="44302"/>
                  </a:cubicBezTo>
                  <a:cubicBezTo>
                    <a:pt x="5992" y="39498"/>
                    <a:pt x="5792" y="34728"/>
                    <a:pt x="5425" y="29925"/>
                  </a:cubicBezTo>
                  <a:cubicBezTo>
                    <a:pt x="5058" y="25121"/>
                    <a:pt x="4458" y="20451"/>
                    <a:pt x="3691" y="15781"/>
                  </a:cubicBezTo>
                  <a:cubicBezTo>
                    <a:pt x="2957" y="11045"/>
                    <a:pt x="1956" y="6375"/>
                    <a:pt x="655" y="1771"/>
                  </a:cubicBezTo>
                  <a:cubicBezTo>
                    <a:pt x="455" y="1204"/>
                    <a:pt x="288" y="604"/>
                    <a:pt x="121" y="37"/>
                  </a:cubicBezTo>
                  <a:cubicBezTo>
                    <a:pt x="109" y="11"/>
                    <a:pt x="86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5745327" y="2609867"/>
              <a:ext cx="136580" cy="62857"/>
            </a:xfrm>
            <a:custGeom>
              <a:rect b="b" l="l" r="r" t="t"/>
              <a:pathLst>
                <a:path extrusionOk="0" h="2777" w="6034">
                  <a:moveTo>
                    <a:pt x="67" y="1"/>
                  </a:moveTo>
                  <a:cubicBezTo>
                    <a:pt x="34" y="1"/>
                    <a:pt x="0" y="34"/>
                    <a:pt x="34" y="68"/>
                  </a:cubicBezTo>
                  <a:cubicBezTo>
                    <a:pt x="1001" y="568"/>
                    <a:pt x="1968" y="1102"/>
                    <a:pt x="2969" y="1569"/>
                  </a:cubicBezTo>
                  <a:cubicBezTo>
                    <a:pt x="3937" y="2036"/>
                    <a:pt x="4937" y="2436"/>
                    <a:pt x="5938" y="2770"/>
                  </a:cubicBezTo>
                  <a:cubicBezTo>
                    <a:pt x="5947" y="2774"/>
                    <a:pt x="5956" y="2776"/>
                    <a:pt x="5964" y="2776"/>
                  </a:cubicBezTo>
                  <a:cubicBezTo>
                    <a:pt x="6013" y="2776"/>
                    <a:pt x="6033" y="2698"/>
                    <a:pt x="6005" y="2669"/>
                  </a:cubicBezTo>
                  <a:cubicBezTo>
                    <a:pt x="5037" y="2136"/>
                    <a:pt x="4070" y="1669"/>
                    <a:pt x="3069" y="1235"/>
                  </a:cubicBezTo>
                  <a:cubicBezTo>
                    <a:pt x="2069" y="835"/>
                    <a:pt x="1068" y="435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5882744" y="3777924"/>
              <a:ext cx="601027" cy="528935"/>
            </a:xfrm>
            <a:custGeom>
              <a:rect b="b" l="l" r="r" t="t"/>
              <a:pathLst>
                <a:path extrusionOk="0" h="23368" w="26553">
                  <a:moveTo>
                    <a:pt x="34" y="0"/>
                  </a:moveTo>
                  <a:cubicBezTo>
                    <a:pt x="34" y="0"/>
                    <a:pt x="0" y="6405"/>
                    <a:pt x="100" y="12443"/>
                  </a:cubicBezTo>
                  <a:cubicBezTo>
                    <a:pt x="100" y="13343"/>
                    <a:pt x="134" y="14277"/>
                    <a:pt x="134" y="15145"/>
                  </a:cubicBezTo>
                  <a:cubicBezTo>
                    <a:pt x="134" y="15712"/>
                    <a:pt x="167" y="16245"/>
                    <a:pt x="201" y="16779"/>
                  </a:cubicBezTo>
                  <a:cubicBezTo>
                    <a:pt x="301" y="20115"/>
                    <a:pt x="501" y="22683"/>
                    <a:pt x="768" y="22850"/>
                  </a:cubicBezTo>
                  <a:cubicBezTo>
                    <a:pt x="1338" y="23209"/>
                    <a:pt x="10880" y="23368"/>
                    <a:pt x="18000" y="23368"/>
                  </a:cubicBezTo>
                  <a:cubicBezTo>
                    <a:pt x="22118" y="23368"/>
                    <a:pt x="25425" y="23315"/>
                    <a:pt x="25719" y="23217"/>
                  </a:cubicBezTo>
                  <a:cubicBezTo>
                    <a:pt x="26553" y="22950"/>
                    <a:pt x="25819" y="20615"/>
                    <a:pt x="24918" y="19881"/>
                  </a:cubicBezTo>
                  <a:cubicBezTo>
                    <a:pt x="24384" y="19448"/>
                    <a:pt x="20882" y="17780"/>
                    <a:pt x="18213" y="16579"/>
                  </a:cubicBezTo>
                  <a:cubicBezTo>
                    <a:pt x="16512" y="15778"/>
                    <a:pt x="15145" y="15178"/>
                    <a:pt x="15145" y="15178"/>
                  </a:cubicBezTo>
                  <a:lnTo>
                    <a:pt x="15211" y="12443"/>
                  </a:lnTo>
                  <a:lnTo>
                    <a:pt x="155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5872174" y="3854181"/>
              <a:ext cx="619158" cy="458427"/>
            </a:xfrm>
            <a:custGeom>
              <a:rect b="b" l="l" r="r" t="t"/>
              <a:pathLst>
                <a:path extrusionOk="0" h="20253" w="27354">
                  <a:moveTo>
                    <a:pt x="0" y="1"/>
                  </a:moveTo>
                  <a:cubicBezTo>
                    <a:pt x="0" y="1"/>
                    <a:pt x="67" y="18647"/>
                    <a:pt x="1068" y="19615"/>
                  </a:cubicBezTo>
                  <a:cubicBezTo>
                    <a:pt x="1545" y="20092"/>
                    <a:pt x="7753" y="20253"/>
                    <a:pt x="13970" y="20253"/>
                  </a:cubicBezTo>
                  <a:cubicBezTo>
                    <a:pt x="20347" y="20253"/>
                    <a:pt x="26733" y="20084"/>
                    <a:pt x="26953" y="19915"/>
                  </a:cubicBezTo>
                  <a:cubicBezTo>
                    <a:pt x="27353" y="19615"/>
                    <a:pt x="26920" y="17246"/>
                    <a:pt x="25185" y="15712"/>
                  </a:cubicBezTo>
                  <a:cubicBezTo>
                    <a:pt x="23917" y="14611"/>
                    <a:pt x="16512" y="11409"/>
                    <a:pt x="16512" y="11409"/>
                  </a:cubicBezTo>
                  <a:lnTo>
                    <a:pt x="16946" y="1"/>
                  </a:lnTo>
                  <a:lnTo>
                    <a:pt x="16946" y="1"/>
                  </a:lnTo>
                  <a:cubicBezTo>
                    <a:pt x="16790" y="23"/>
                    <a:pt x="14855" y="30"/>
                    <a:pt x="12345" y="30"/>
                  </a:cubicBezTo>
                  <a:cubicBezTo>
                    <a:pt x="7324" y="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6160589" y="4083338"/>
              <a:ext cx="109848" cy="18832"/>
            </a:xfrm>
            <a:custGeom>
              <a:rect b="b" l="l" r="r" t="t"/>
              <a:pathLst>
                <a:path extrusionOk="0" h="832" w="4853">
                  <a:moveTo>
                    <a:pt x="2042" y="1"/>
                  </a:moveTo>
                  <a:cubicBezTo>
                    <a:pt x="1347" y="1"/>
                    <a:pt x="665" y="138"/>
                    <a:pt x="68" y="451"/>
                  </a:cubicBezTo>
                  <a:cubicBezTo>
                    <a:pt x="1" y="484"/>
                    <a:pt x="68" y="551"/>
                    <a:pt x="101" y="551"/>
                  </a:cubicBezTo>
                  <a:cubicBezTo>
                    <a:pt x="414" y="537"/>
                    <a:pt x="727" y="531"/>
                    <a:pt x="1040" y="531"/>
                  </a:cubicBezTo>
                  <a:cubicBezTo>
                    <a:pt x="2260" y="531"/>
                    <a:pt x="3476" y="632"/>
                    <a:pt x="4671" y="818"/>
                  </a:cubicBezTo>
                  <a:cubicBezTo>
                    <a:pt x="4690" y="827"/>
                    <a:pt x="4707" y="831"/>
                    <a:pt x="4723" y="831"/>
                  </a:cubicBezTo>
                  <a:cubicBezTo>
                    <a:pt x="4819" y="831"/>
                    <a:pt x="4852" y="680"/>
                    <a:pt x="4738" y="651"/>
                  </a:cubicBezTo>
                  <a:cubicBezTo>
                    <a:pt x="3934" y="249"/>
                    <a:pt x="2976" y="1"/>
                    <a:pt x="20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6160589" y="4054343"/>
              <a:ext cx="109848" cy="19127"/>
            </a:xfrm>
            <a:custGeom>
              <a:rect b="b" l="l" r="r" t="t"/>
              <a:pathLst>
                <a:path extrusionOk="0" h="845" w="4853">
                  <a:moveTo>
                    <a:pt x="2025" y="0"/>
                  </a:moveTo>
                  <a:cubicBezTo>
                    <a:pt x="1336" y="0"/>
                    <a:pt x="660" y="140"/>
                    <a:pt x="68" y="464"/>
                  </a:cubicBezTo>
                  <a:cubicBezTo>
                    <a:pt x="1" y="498"/>
                    <a:pt x="68" y="564"/>
                    <a:pt x="101" y="564"/>
                  </a:cubicBezTo>
                  <a:cubicBezTo>
                    <a:pt x="414" y="551"/>
                    <a:pt x="727" y="544"/>
                    <a:pt x="1040" y="544"/>
                  </a:cubicBezTo>
                  <a:cubicBezTo>
                    <a:pt x="2260" y="544"/>
                    <a:pt x="3476" y="645"/>
                    <a:pt x="4671" y="831"/>
                  </a:cubicBezTo>
                  <a:cubicBezTo>
                    <a:pt x="4690" y="841"/>
                    <a:pt x="4707" y="845"/>
                    <a:pt x="4723" y="845"/>
                  </a:cubicBezTo>
                  <a:cubicBezTo>
                    <a:pt x="4819" y="845"/>
                    <a:pt x="4852" y="693"/>
                    <a:pt x="4738" y="664"/>
                  </a:cubicBezTo>
                  <a:cubicBezTo>
                    <a:pt x="3929" y="260"/>
                    <a:pt x="2965" y="0"/>
                    <a:pt x="20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6160589" y="4025641"/>
              <a:ext cx="109983" cy="18923"/>
            </a:xfrm>
            <a:custGeom>
              <a:rect b="b" l="l" r="r" t="t"/>
              <a:pathLst>
                <a:path extrusionOk="0" h="836" w="4859">
                  <a:moveTo>
                    <a:pt x="2025" y="1"/>
                  </a:moveTo>
                  <a:cubicBezTo>
                    <a:pt x="1336" y="1"/>
                    <a:pt x="660" y="140"/>
                    <a:pt x="68" y="465"/>
                  </a:cubicBezTo>
                  <a:cubicBezTo>
                    <a:pt x="1" y="498"/>
                    <a:pt x="68" y="565"/>
                    <a:pt x="101" y="565"/>
                  </a:cubicBezTo>
                  <a:cubicBezTo>
                    <a:pt x="463" y="549"/>
                    <a:pt x="825" y="541"/>
                    <a:pt x="1187" y="541"/>
                  </a:cubicBezTo>
                  <a:cubicBezTo>
                    <a:pt x="2358" y="541"/>
                    <a:pt x="3524" y="628"/>
                    <a:pt x="4671" y="832"/>
                  </a:cubicBezTo>
                  <a:cubicBezTo>
                    <a:pt x="4683" y="835"/>
                    <a:pt x="4694" y="836"/>
                    <a:pt x="4705" y="836"/>
                  </a:cubicBezTo>
                  <a:cubicBezTo>
                    <a:pt x="4815" y="836"/>
                    <a:pt x="4859" y="695"/>
                    <a:pt x="4738" y="665"/>
                  </a:cubicBezTo>
                  <a:cubicBezTo>
                    <a:pt x="3929" y="261"/>
                    <a:pt x="2965" y="1"/>
                    <a:pt x="20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6160589" y="3996895"/>
              <a:ext cx="110006" cy="18991"/>
            </a:xfrm>
            <a:custGeom>
              <a:rect b="b" l="l" r="r" t="t"/>
              <a:pathLst>
                <a:path extrusionOk="0" h="839" w="4860">
                  <a:moveTo>
                    <a:pt x="2044" y="1"/>
                  </a:moveTo>
                  <a:cubicBezTo>
                    <a:pt x="1348" y="1"/>
                    <a:pt x="665" y="140"/>
                    <a:pt x="68" y="467"/>
                  </a:cubicBezTo>
                  <a:cubicBezTo>
                    <a:pt x="1" y="500"/>
                    <a:pt x="68" y="567"/>
                    <a:pt x="101" y="567"/>
                  </a:cubicBezTo>
                  <a:cubicBezTo>
                    <a:pt x="463" y="551"/>
                    <a:pt x="825" y="543"/>
                    <a:pt x="1187" y="543"/>
                  </a:cubicBezTo>
                  <a:cubicBezTo>
                    <a:pt x="2358" y="543"/>
                    <a:pt x="3524" y="630"/>
                    <a:pt x="4671" y="834"/>
                  </a:cubicBezTo>
                  <a:cubicBezTo>
                    <a:pt x="4683" y="837"/>
                    <a:pt x="4694" y="838"/>
                    <a:pt x="4705" y="838"/>
                  </a:cubicBezTo>
                  <a:cubicBezTo>
                    <a:pt x="4815" y="838"/>
                    <a:pt x="4859" y="695"/>
                    <a:pt x="4738" y="634"/>
                  </a:cubicBezTo>
                  <a:cubicBezTo>
                    <a:pt x="3934" y="251"/>
                    <a:pt x="2978" y="1"/>
                    <a:pt x="20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6160589" y="3968194"/>
              <a:ext cx="110006" cy="18991"/>
            </a:xfrm>
            <a:custGeom>
              <a:rect b="b" l="l" r="r" t="t"/>
              <a:pathLst>
                <a:path extrusionOk="0" h="839" w="4860">
                  <a:moveTo>
                    <a:pt x="2044" y="1"/>
                  </a:moveTo>
                  <a:cubicBezTo>
                    <a:pt x="1348" y="1"/>
                    <a:pt x="665" y="140"/>
                    <a:pt x="68" y="467"/>
                  </a:cubicBezTo>
                  <a:cubicBezTo>
                    <a:pt x="1" y="467"/>
                    <a:pt x="68" y="568"/>
                    <a:pt x="101" y="568"/>
                  </a:cubicBezTo>
                  <a:cubicBezTo>
                    <a:pt x="493" y="542"/>
                    <a:pt x="885" y="530"/>
                    <a:pt x="1276" y="530"/>
                  </a:cubicBezTo>
                  <a:cubicBezTo>
                    <a:pt x="2417" y="530"/>
                    <a:pt x="3553" y="636"/>
                    <a:pt x="4671" y="834"/>
                  </a:cubicBezTo>
                  <a:cubicBezTo>
                    <a:pt x="4683" y="837"/>
                    <a:pt x="4694" y="839"/>
                    <a:pt x="4705" y="839"/>
                  </a:cubicBezTo>
                  <a:cubicBezTo>
                    <a:pt x="4815" y="839"/>
                    <a:pt x="4859" y="695"/>
                    <a:pt x="4738" y="634"/>
                  </a:cubicBezTo>
                  <a:cubicBezTo>
                    <a:pt x="3934" y="252"/>
                    <a:pt x="2978" y="1"/>
                    <a:pt x="20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5576198" y="1751322"/>
              <a:ext cx="562525" cy="669611"/>
            </a:xfrm>
            <a:custGeom>
              <a:rect b="b" l="l" r="r" t="t"/>
              <a:pathLst>
                <a:path extrusionOk="0" h="29583" w="24852">
                  <a:moveTo>
                    <a:pt x="14145" y="0"/>
                  </a:moveTo>
                  <a:cubicBezTo>
                    <a:pt x="12796" y="0"/>
                    <a:pt x="11347" y="628"/>
                    <a:pt x="10008" y="2072"/>
                  </a:cubicBezTo>
                  <a:cubicBezTo>
                    <a:pt x="4937" y="7576"/>
                    <a:pt x="0" y="29425"/>
                    <a:pt x="0" y="29425"/>
                  </a:cubicBezTo>
                  <a:cubicBezTo>
                    <a:pt x="1692" y="29544"/>
                    <a:pt x="5345" y="29582"/>
                    <a:pt x="9343" y="29582"/>
                  </a:cubicBezTo>
                  <a:cubicBezTo>
                    <a:pt x="16539" y="29582"/>
                    <a:pt x="24851" y="29458"/>
                    <a:pt x="24851" y="29458"/>
                  </a:cubicBezTo>
                  <a:lnTo>
                    <a:pt x="23150" y="17783"/>
                  </a:lnTo>
                  <a:cubicBezTo>
                    <a:pt x="23150" y="17783"/>
                    <a:pt x="24818" y="14981"/>
                    <a:pt x="24251" y="12413"/>
                  </a:cubicBezTo>
                  <a:cubicBezTo>
                    <a:pt x="23651" y="9511"/>
                    <a:pt x="17913" y="1938"/>
                    <a:pt x="17446" y="1438"/>
                  </a:cubicBezTo>
                  <a:cubicBezTo>
                    <a:pt x="16536" y="528"/>
                    <a:pt x="15382" y="0"/>
                    <a:pt x="14145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848769" y="1325603"/>
              <a:ext cx="772917" cy="547020"/>
            </a:xfrm>
            <a:custGeom>
              <a:rect b="b" l="l" r="r" t="t"/>
              <a:pathLst>
                <a:path extrusionOk="0" h="24167" w="34147">
                  <a:moveTo>
                    <a:pt x="26181" y="1"/>
                  </a:moveTo>
                  <a:cubicBezTo>
                    <a:pt x="25808" y="1"/>
                    <a:pt x="25556" y="112"/>
                    <a:pt x="25485" y="365"/>
                  </a:cubicBezTo>
                  <a:cubicBezTo>
                    <a:pt x="24751" y="2967"/>
                    <a:pt x="18313" y="12841"/>
                    <a:pt x="17780" y="13708"/>
                  </a:cubicBezTo>
                  <a:cubicBezTo>
                    <a:pt x="17279" y="14575"/>
                    <a:pt x="9874" y="17144"/>
                    <a:pt x="5538" y="19279"/>
                  </a:cubicBezTo>
                  <a:cubicBezTo>
                    <a:pt x="1668" y="21213"/>
                    <a:pt x="0" y="23782"/>
                    <a:pt x="2002" y="24082"/>
                  </a:cubicBezTo>
                  <a:cubicBezTo>
                    <a:pt x="2394" y="24138"/>
                    <a:pt x="3052" y="24167"/>
                    <a:pt x="3903" y="24167"/>
                  </a:cubicBezTo>
                  <a:cubicBezTo>
                    <a:pt x="9200" y="24167"/>
                    <a:pt x="21960" y="23035"/>
                    <a:pt x="24518" y="20046"/>
                  </a:cubicBezTo>
                  <a:cubicBezTo>
                    <a:pt x="28087" y="15843"/>
                    <a:pt x="32423" y="7604"/>
                    <a:pt x="33524" y="4935"/>
                  </a:cubicBezTo>
                  <a:cubicBezTo>
                    <a:pt x="34147" y="3464"/>
                    <a:pt x="28266" y="1"/>
                    <a:pt x="261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423359" y="1021479"/>
              <a:ext cx="310326" cy="429092"/>
            </a:xfrm>
            <a:custGeom>
              <a:rect b="b" l="l" r="r" t="t"/>
              <a:pathLst>
                <a:path extrusionOk="0" h="18957" w="13710">
                  <a:moveTo>
                    <a:pt x="10435" y="0"/>
                  </a:moveTo>
                  <a:cubicBezTo>
                    <a:pt x="8722" y="0"/>
                    <a:pt x="4603" y="3341"/>
                    <a:pt x="3669" y="4361"/>
                  </a:cubicBezTo>
                  <a:cubicBezTo>
                    <a:pt x="2969" y="5128"/>
                    <a:pt x="2102" y="7230"/>
                    <a:pt x="1668" y="8464"/>
                  </a:cubicBezTo>
                  <a:cubicBezTo>
                    <a:pt x="934" y="10699"/>
                    <a:pt x="0" y="14168"/>
                    <a:pt x="0" y="14168"/>
                  </a:cubicBezTo>
                  <a:cubicBezTo>
                    <a:pt x="0" y="14168"/>
                    <a:pt x="7059" y="18957"/>
                    <a:pt x="7756" y="18957"/>
                  </a:cubicBezTo>
                  <a:cubicBezTo>
                    <a:pt x="7781" y="18957"/>
                    <a:pt x="7798" y="18951"/>
                    <a:pt x="7806" y="18938"/>
                  </a:cubicBezTo>
                  <a:cubicBezTo>
                    <a:pt x="8740" y="17537"/>
                    <a:pt x="9807" y="15436"/>
                    <a:pt x="8940" y="11766"/>
                  </a:cubicBezTo>
                  <a:cubicBezTo>
                    <a:pt x="8940" y="11766"/>
                    <a:pt x="13710" y="8898"/>
                    <a:pt x="13076" y="7430"/>
                  </a:cubicBezTo>
                  <a:cubicBezTo>
                    <a:pt x="12965" y="7176"/>
                    <a:pt x="12728" y="7073"/>
                    <a:pt x="12417" y="7073"/>
                  </a:cubicBezTo>
                  <a:cubicBezTo>
                    <a:pt x="11966" y="7073"/>
                    <a:pt x="11359" y="7289"/>
                    <a:pt x="10747" y="7579"/>
                  </a:cubicBezTo>
                  <a:lnTo>
                    <a:pt x="10747" y="7579"/>
                  </a:lnTo>
                  <a:cubicBezTo>
                    <a:pt x="12054" y="6707"/>
                    <a:pt x="13333" y="5646"/>
                    <a:pt x="13076" y="4962"/>
                  </a:cubicBezTo>
                  <a:cubicBezTo>
                    <a:pt x="12944" y="4617"/>
                    <a:pt x="12643" y="4479"/>
                    <a:pt x="12246" y="4479"/>
                  </a:cubicBezTo>
                  <a:cubicBezTo>
                    <a:pt x="11904" y="4479"/>
                    <a:pt x="11490" y="4582"/>
                    <a:pt x="11051" y="4743"/>
                  </a:cubicBezTo>
                  <a:lnTo>
                    <a:pt x="11051" y="4743"/>
                  </a:lnTo>
                  <a:cubicBezTo>
                    <a:pt x="12159" y="3971"/>
                    <a:pt x="13005" y="3116"/>
                    <a:pt x="12642" y="2460"/>
                  </a:cubicBezTo>
                  <a:cubicBezTo>
                    <a:pt x="12478" y="2173"/>
                    <a:pt x="12185" y="2056"/>
                    <a:pt x="11816" y="2056"/>
                  </a:cubicBezTo>
                  <a:cubicBezTo>
                    <a:pt x="10891" y="2056"/>
                    <a:pt x="9489" y="2793"/>
                    <a:pt x="8436" y="3439"/>
                  </a:cubicBezTo>
                  <a:lnTo>
                    <a:pt x="8436" y="3439"/>
                  </a:lnTo>
                  <a:cubicBezTo>
                    <a:pt x="9821" y="2450"/>
                    <a:pt x="11626" y="949"/>
                    <a:pt x="11008" y="225"/>
                  </a:cubicBezTo>
                  <a:cubicBezTo>
                    <a:pt x="10878" y="69"/>
                    <a:pt x="10681" y="0"/>
                    <a:pt x="104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543392" y="1069601"/>
              <a:ext cx="134429" cy="77027"/>
            </a:xfrm>
            <a:custGeom>
              <a:rect b="b" l="l" r="r" t="t"/>
              <a:pathLst>
                <a:path extrusionOk="0" h="3403" w="5939">
                  <a:moveTo>
                    <a:pt x="5938" y="0"/>
                  </a:moveTo>
                  <a:cubicBezTo>
                    <a:pt x="5071" y="234"/>
                    <a:pt x="4237" y="601"/>
                    <a:pt x="3437" y="1034"/>
                  </a:cubicBezTo>
                  <a:cubicBezTo>
                    <a:pt x="2836" y="1368"/>
                    <a:pt x="2236" y="1735"/>
                    <a:pt x="1669" y="2135"/>
                  </a:cubicBezTo>
                  <a:cubicBezTo>
                    <a:pt x="1068" y="2502"/>
                    <a:pt x="535" y="2969"/>
                    <a:pt x="1" y="3369"/>
                  </a:cubicBezTo>
                  <a:cubicBezTo>
                    <a:pt x="1" y="3403"/>
                    <a:pt x="1" y="3403"/>
                    <a:pt x="34" y="3403"/>
                  </a:cubicBezTo>
                  <a:cubicBezTo>
                    <a:pt x="601" y="3002"/>
                    <a:pt x="1202" y="2669"/>
                    <a:pt x="1769" y="2268"/>
                  </a:cubicBezTo>
                  <a:cubicBezTo>
                    <a:pt x="3103" y="1401"/>
                    <a:pt x="4471" y="634"/>
                    <a:pt x="59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6573610" y="1128180"/>
              <a:ext cx="100296" cy="66026"/>
            </a:xfrm>
            <a:custGeom>
              <a:rect b="b" l="l" r="r" t="t"/>
              <a:pathLst>
                <a:path extrusionOk="0" h="2917" w="4431">
                  <a:moveTo>
                    <a:pt x="4411" y="0"/>
                  </a:moveTo>
                  <a:cubicBezTo>
                    <a:pt x="4403" y="0"/>
                    <a:pt x="4390" y="4"/>
                    <a:pt x="4370" y="14"/>
                  </a:cubicBezTo>
                  <a:cubicBezTo>
                    <a:pt x="3636" y="448"/>
                    <a:pt x="2869" y="848"/>
                    <a:pt x="2135" y="1348"/>
                  </a:cubicBezTo>
                  <a:cubicBezTo>
                    <a:pt x="1401" y="1849"/>
                    <a:pt x="734" y="2382"/>
                    <a:pt x="0" y="2916"/>
                  </a:cubicBezTo>
                  <a:lnTo>
                    <a:pt x="34" y="2916"/>
                  </a:lnTo>
                  <a:cubicBezTo>
                    <a:pt x="734" y="2416"/>
                    <a:pt x="1501" y="1982"/>
                    <a:pt x="2235" y="1482"/>
                  </a:cubicBezTo>
                  <a:cubicBezTo>
                    <a:pt x="2969" y="1015"/>
                    <a:pt x="3636" y="514"/>
                    <a:pt x="4370" y="47"/>
                  </a:cubicBezTo>
                  <a:cubicBezTo>
                    <a:pt x="4417" y="24"/>
                    <a:pt x="4431" y="0"/>
                    <a:pt x="4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6591718" y="1190947"/>
              <a:ext cx="80535" cy="49299"/>
            </a:xfrm>
            <a:custGeom>
              <a:rect b="b" l="l" r="r" t="t"/>
              <a:pathLst>
                <a:path extrusionOk="0" h="2178" w="3558">
                  <a:moveTo>
                    <a:pt x="3531" y="1"/>
                  </a:moveTo>
                  <a:cubicBezTo>
                    <a:pt x="3525" y="1"/>
                    <a:pt x="3516" y="3"/>
                    <a:pt x="3503" y="10"/>
                  </a:cubicBezTo>
                  <a:cubicBezTo>
                    <a:pt x="2269" y="610"/>
                    <a:pt x="1102" y="1311"/>
                    <a:pt x="34" y="2145"/>
                  </a:cubicBezTo>
                  <a:cubicBezTo>
                    <a:pt x="1" y="2178"/>
                    <a:pt x="34" y="2178"/>
                    <a:pt x="67" y="2178"/>
                  </a:cubicBezTo>
                  <a:cubicBezTo>
                    <a:pt x="1402" y="1277"/>
                    <a:pt x="2336" y="744"/>
                    <a:pt x="3503" y="76"/>
                  </a:cubicBezTo>
                  <a:cubicBezTo>
                    <a:pt x="3530" y="49"/>
                    <a:pt x="3557" y="1"/>
                    <a:pt x="3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5833672" y="1657024"/>
              <a:ext cx="415284" cy="247038"/>
            </a:xfrm>
            <a:custGeom>
              <a:rect b="b" l="l" r="r" t="t"/>
              <a:pathLst>
                <a:path extrusionOk="0" h="10914" w="18347">
                  <a:moveTo>
                    <a:pt x="14277" y="0"/>
                  </a:moveTo>
                  <a:cubicBezTo>
                    <a:pt x="14277" y="0"/>
                    <a:pt x="8706" y="2469"/>
                    <a:pt x="4904" y="4737"/>
                  </a:cubicBezTo>
                  <a:cubicBezTo>
                    <a:pt x="100" y="7572"/>
                    <a:pt x="0" y="10341"/>
                    <a:pt x="3469" y="10808"/>
                  </a:cubicBezTo>
                  <a:cubicBezTo>
                    <a:pt x="3997" y="10881"/>
                    <a:pt x="4589" y="10914"/>
                    <a:pt x="5223" y="10914"/>
                  </a:cubicBezTo>
                  <a:cubicBezTo>
                    <a:pt x="10365" y="10914"/>
                    <a:pt x="18347" y="8773"/>
                    <a:pt x="18347" y="8773"/>
                  </a:cubicBezTo>
                  <a:lnTo>
                    <a:pt x="14277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6124350" y="1676332"/>
              <a:ext cx="83070" cy="181850"/>
            </a:xfrm>
            <a:custGeom>
              <a:rect b="b" l="l" r="r" t="t"/>
              <a:pathLst>
                <a:path extrusionOk="0" h="8034" w="3670">
                  <a:moveTo>
                    <a:pt x="54" y="1"/>
                  </a:moveTo>
                  <a:cubicBezTo>
                    <a:pt x="34" y="1"/>
                    <a:pt x="1" y="24"/>
                    <a:pt x="1" y="48"/>
                  </a:cubicBezTo>
                  <a:cubicBezTo>
                    <a:pt x="334" y="682"/>
                    <a:pt x="2136" y="5085"/>
                    <a:pt x="3603" y="8020"/>
                  </a:cubicBezTo>
                  <a:cubicBezTo>
                    <a:pt x="3603" y="8030"/>
                    <a:pt x="3609" y="8034"/>
                    <a:pt x="3617" y="8034"/>
                  </a:cubicBezTo>
                  <a:cubicBezTo>
                    <a:pt x="3637" y="8034"/>
                    <a:pt x="3670" y="8010"/>
                    <a:pt x="3670" y="7987"/>
                  </a:cubicBezTo>
                  <a:cubicBezTo>
                    <a:pt x="2603" y="5285"/>
                    <a:pt x="1402" y="2616"/>
                    <a:pt x="67" y="14"/>
                  </a:cubicBezTo>
                  <a:cubicBezTo>
                    <a:pt x="67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5950694" y="1895597"/>
              <a:ext cx="104981" cy="33251"/>
            </a:xfrm>
            <a:custGeom>
              <a:rect b="b" l="l" r="r" t="t"/>
              <a:pathLst>
                <a:path extrusionOk="0" h="1469" w="4638">
                  <a:moveTo>
                    <a:pt x="4604" y="1"/>
                  </a:moveTo>
                  <a:cubicBezTo>
                    <a:pt x="3036" y="234"/>
                    <a:pt x="1535" y="835"/>
                    <a:pt x="34" y="1302"/>
                  </a:cubicBezTo>
                  <a:cubicBezTo>
                    <a:pt x="1" y="1335"/>
                    <a:pt x="1" y="1369"/>
                    <a:pt x="34" y="1369"/>
                  </a:cubicBezTo>
                  <a:cubicBezTo>
                    <a:pt x="634" y="1202"/>
                    <a:pt x="1235" y="1068"/>
                    <a:pt x="1802" y="902"/>
                  </a:cubicBezTo>
                  <a:lnTo>
                    <a:pt x="1802" y="902"/>
                  </a:lnTo>
                  <a:cubicBezTo>
                    <a:pt x="1535" y="1068"/>
                    <a:pt x="1268" y="1235"/>
                    <a:pt x="1001" y="1402"/>
                  </a:cubicBezTo>
                  <a:cubicBezTo>
                    <a:pt x="968" y="1402"/>
                    <a:pt x="1001" y="1469"/>
                    <a:pt x="1035" y="1469"/>
                  </a:cubicBezTo>
                  <a:cubicBezTo>
                    <a:pt x="1468" y="1235"/>
                    <a:pt x="1869" y="1035"/>
                    <a:pt x="2302" y="768"/>
                  </a:cubicBezTo>
                  <a:cubicBezTo>
                    <a:pt x="3069" y="568"/>
                    <a:pt x="3870" y="335"/>
                    <a:pt x="4637" y="34"/>
                  </a:cubicBezTo>
                  <a:cubicBezTo>
                    <a:pt x="4637" y="34"/>
                    <a:pt x="4637" y="1"/>
                    <a:pt x="4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 txBox="1"/>
          <p:nvPr>
            <p:ph idx="1" type="subTitle"/>
          </p:nvPr>
        </p:nvSpPr>
        <p:spPr>
          <a:xfrm>
            <a:off x="720000" y="2409750"/>
            <a:ext cx="3549000" cy="14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Businesses are making effort to achieve an edge with its content marketing program.  Showing an article’s reading time to each of article can have a profound and positive effect on reader engagement levels.</a:t>
            </a:r>
            <a:endParaRPr/>
          </a:p>
        </p:txBody>
      </p:sp>
      <p:sp>
        <p:nvSpPr>
          <p:cNvPr id="776" name="Google Shape;776;p41"/>
          <p:cNvSpPr txBox="1"/>
          <p:nvPr>
            <p:ph type="title"/>
          </p:nvPr>
        </p:nvSpPr>
        <p:spPr>
          <a:xfrm>
            <a:off x="720000" y="1274875"/>
            <a:ext cx="3549000" cy="10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Estimated Reading Time</a:t>
            </a:r>
            <a:endParaRPr sz="2700"/>
          </a:p>
        </p:txBody>
      </p:sp>
      <p:cxnSp>
        <p:nvCxnSpPr>
          <p:cNvPr id="777" name="Google Shape;777;p41"/>
          <p:cNvCxnSpPr/>
          <p:nvPr/>
        </p:nvCxnSpPr>
        <p:spPr>
          <a:xfrm>
            <a:off x="796200" y="2286175"/>
            <a:ext cx="18498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78" name="Google Shape;778;p41"/>
          <p:cNvGrpSpPr/>
          <p:nvPr/>
        </p:nvGrpSpPr>
        <p:grpSpPr>
          <a:xfrm>
            <a:off x="4074863" y="1263319"/>
            <a:ext cx="4799343" cy="2616860"/>
            <a:chOff x="4074863" y="1263319"/>
            <a:chExt cx="4799343" cy="2616860"/>
          </a:xfrm>
        </p:grpSpPr>
        <p:sp>
          <p:nvSpPr>
            <p:cNvPr id="779" name="Google Shape;779;p41"/>
            <p:cNvSpPr/>
            <p:nvPr/>
          </p:nvSpPr>
          <p:spPr>
            <a:xfrm>
              <a:off x="4322901" y="2014386"/>
              <a:ext cx="1115568" cy="752255"/>
            </a:xfrm>
            <a:custGeom>
              <a:rect b="b" l="l" r="r" t="t"/>
              <a:pathLst>
                <a:path extrusionOk="0" h="39272" w="58239">
                  <a:moveTo>
                    <a:pt x="1" y="1"/>
                  </a:moveTo>
                  <a:lnTo>
                    <a:pt x="1" y="39272"/>
                  </a:lnTo>
                  <a:lnTo>
                    <a:pt x="58239" y="39272"/>
                  </a:lnTo>
                  <a:lnTo>
                    <a:pt x="582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4319414" y="2010900"/>
              <a:ext cx="1122560" cy="759247"/>
            </a:xfrm>
            <a:custGeom>
              <a:rect b="b" l="l" r="r" t="t"/>
              <a:pathLst>
                <a:path extrusionOk="0" h="39637" w="58604">
                  <a:moveTo>
                    <a:pt x="58238" y="396"/>
                  </a:moveTo>
                  <a:lnTo>
                    <a:pt x="58238" y="39272"/>
                  </a:lnTo>
                  <a:lnTo>
                    <a:pt x="365" y="39272"/>
                  </a:lnTo>
                  <a:lnTo>
                    <a:pt x="365" y="396"/>
                  </a:lnTo>
                  <a:close/>
                  <a:moveTo>
                    <a:pt x="0" y="0"/>
                  </a:moveTo>
                  <a:lnTo>
                    <a:pt x="0" y="39636"/>
                  </a:lnTo>
                  <a:lnTo>
                    <a:pt x="58603" y="39636"/>
                  </a:lnTo>
                  <a:lnTo>
                    <a:pt x="586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4370635" y="2045839"/>
              <a:ext cx="59993" cy="51297"/>
            </a:xfrm>
            <a:custGeom>
              <a:rect b="b" l="l" r="r" t="t"/>
              <a:pathLst>
                <a:path extrusionOk="0" h="2678" w="3132">
                  <a:moveTo>
                    <a:pt x="1794" y="0"/>
                  </a:moveTo>
                  <a:cubicBezTo>
                    <a:pt x="579" y="0"/>
                    <a:pt x="1" y="1459"/>
                    <a:pt x="852" y="2280"/>
                  </a:cubicBezTo>
                  <a:cubicBezTo>
                    <a:pt x="1117" y="2555"/>
                    <a:pt x="1449" y="2678"/>
                    <a:pt x="1777" y="2678"/>
                  </a:cubicBezTo>
                  <a:cubicBezTo>
                    <a:pt x="2463" y="2678"/>
                    <a:pt x="3132" y="2140"/>
                    <a:pt x="3132" y="1338"/>
                  </a:cubicBezTo>
                  <a:cubicBezTo>
                    <a:pt x="3132" y="60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4475451" y="2045839"/>
              <a:ext cx="59974" cy="51297"/>
            </a:xfrm>
            <a:custGeom>
              <a:rect b="b" l="l" r="r" t="t"/>
              <a:pathLst>
                <a:path extrusionOk="0" h="2678" w="3131">
                  <a:moveTo>
                    <a:pt x="1794" y="0"/>
                  </a:moveTo>
                  <a:cubicBezTo>
                    <a:pt x="608" y="0"/>
                    <a:pt x="0" y="1459"/>
                    <a:pt x="851" y="2280"/>
                  </a:cubicBezTo>
                  <a:cubicBezTo>
                    <a:pt x="1126" y="2555"/>
                    <a:pt x="1462" y="2678"/>
                    <a:pt x="1790" y="2678"/>
                  </a:cubicBezTo>
                  <a:cubicBezTo>
                    <a:pt x="2477" y="2678"/>
                    <a:pt x="3131" y="2140"/>
                    <a:pt x="3131" y="1338"/>
                  </a:cubicBezTo>
                  <a:cubicBezTo>
                    <a:pt x="3131" y="608"/>
                    <a:pt x="2523" y="0"/>
                    <a:pt x="1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4580248" y="2045839"/>
              <a:ext cx="60568" cy="51604"/>
            </a:xfrm>
            <a:custGeom>
              <a:rect b="b" l="l" r="r" t="t"/>
              <a:pathLst>
                <a:path extrusionOk="0" h="2694" w="3162">
                  <a:moveTo>
                    <a:pt x="1794" y="0"/>
                  </a:moveTo>
                  <a:cubicBezTo>
                    <a:pt x="608" y="0"/>
                    <a:pt x="0" y="1459"/>
                    <a:pt x="852" y="2310"/>
                  </a:cubicBezTo>
                  <a:cubicBezTo>
                    <a:pt x="1125" y="2574"/>
                    <a:pt x="1462" y="2694"/>
                    <a:pt x="1792" y="2694"/>
                  </a:cubicBezTo>
                  <a:cubicBezTo>
                    <a:pt x="2490" y="2694"/>
                    <a:pt x="3162" y="2162"/>
                    <a:pt x="3162" y="1338"/>
                  </a:cubicBezTo>
                  <a:cubicBezTo>
                    <a:pt x="3162" y="608"/>
                    <a:pt x="2554" y="0"/>
                    <a:pt x="1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4322901" y="2124432"/>
              <a:ext cx="1115568" cy="7011"/>
            </a:xfrm>
            <a:custGeom>
              <a:rect b="b" l="l" r="r" t="t"/>
              <a:pathLst>
                <a:path extrusionOk="0" h="366" w="58239">
                  <a:moveTo>
                    <a:pt x="1" y="1"/>
                  </a:moveTo>
                  <a:lnTo>
                    <a:pt x="1" y="365"/>
                  </a:lnTo>
                  <a:lnTo>
                    <a:pt x="58239" y="365"/>
                  </a:lnTo>
                  <a:lnTo>
                    <a:pt x="58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7685274" y="2538984"/>
              <a:ext cx="1115568" cy="752255"/>
            </a:xfrm>
            <a:custGeom>
              <a:rect b="b" l="l" r="r" t="t"/>
              <a:pathLst>
                <a:path extrusionOk="0" h="39272" w="58239">
                  <a:moveTo>
                    <a:pt x="1" y="0"/>
                  </a:moveTo>
                  <a:lnTo>
                    <a:pt x="1" y="39271"/>
                  </a:lnTo>
                  <a:lnTo>
                    <a:pt x="58239" y="39271"/>
                  </a:lnTo>
                  <a:lnTo>
                    <a:pt x="582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7681194" y="2535479"/>
              <a:ext cx="1123153" cy="759247"/>
            </a:xfrm>
            <a:custGeom>
              <a:rect b="b" l="l" r="r" t="t"/>
              <a:pathLst>
                <a:path extrusionOk="0" h="39637" w="58635">
                  <a:moveTo>
                    <a:pt x="58270" y="396"/>
                  </a:moveTo>
                  <a:lnTo>
                    <a:pt x="58270" y="39272"/>
                  </a:lnTo>
                  <a:lnTo>
                    <a:pt x="396" y="39272"/>
                  </a:lnTo>
                  <a:lnTo>
                    <a:pt x="396" y="396"/>
                  </a:lnTo>
                  <a:close/>
                  <a:moveTo>
                    <a:pt x="1" y="1"/>
                  </a:moveTo>
                  <a:lnTo>
                    <a:pt x="1" y="39637"/>
                  </a:lnTo>
                  <a:lnTo>
                    <a:pt x="58634" y="39637"/>
                  </a:lnTo>
                  <a:lnTo>
                    <a:pt x="586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7733027" y="2570418"/>
              <a:ext cx="59974" cy="51316"/>
            </a:xfrm>
            <a:custGeom>
              <a:rect b="b" l="l" r="r" t="t"/>
              <a:pathLst>
                <a:path extrusionOk="0" h="2679" w="3131">
                  <a:moveTo>
                    <a:pt x="1794" y="1"/>
                  </a:moveTo>
                  <a:cubicBezTo>
                    <a:pt x="578" y="1"/>
                    <a:pt x="0" y="1460"/>
                    <a:pt x="821" y="2280"/>
                  </a:cubicBezTo>
                  <a:cubicBezTo>
                    <a:pt x="1096" y="2555"/>
                    <a:pt x="1435" y="2678"/>
                    <a:pt x="1767" y="2678"/>
                  </a:cubicBezTo>
                  <a:cubicBezTo>
                    <a:pt x="2463" y="2678"/>
                    <a:pt x="3131" y="2140"/>
                    <a:pt x="3131" y="1338"/>
                  </a:cubicBezTo>
                  <a:cubicBezTo>
                    <a:pt x="3131" y="609"/>
                    <a:pt x="2523" y="1"/>
                    <a:pt x="179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7837824" y="2570418"/>
              <a:ext cx="59993" cy="51316"/>
            </a:xfrm>
            <a:custGeom>
              <a:rect b="b" l="l" r="r" t="t"/>
              <a:pathLst>
                <a:path extrusionOk="0" h="2679" w="3132">
                  <a:moveTo>
                    <a:pt x="1794" y="1"/>
                  </a:moveTo>
                  <a:cubicBezTo>
                    <a:pt x="578" y="1"/>
                    <a:pt x="0" y="1460"/>
                    <a:pt x="851" y="2280"/>
                  </a:cubicBezTo>
                  <a:cubicBezTo>
                    <a:pt x="1127" y="2555"/>
                    <a:pt x="1462" y="2678"/>
                    <a:pt x="1790" y="2678"/>
                  </a:cubicBezTo>
                  <a:cubicBezTo>
                    <a:pt x="2477" y="2678"/>
                    <a:pt x="3131" y="2140"/>
                    <a:pt x="3131" y="1338"/>
                  </a:cubicBezTo>
                  <a:cubicBezTo>
                    <a:pt x="3131" y="609"/>
                    <a:pt x="2523" y="1"/>
                    <a:pt x="179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7942621" y="2570418"/>
              <a:ext cx="60568" cy="51316"/>
            </a:xfrm>
            <a:custGeom>
              <a:rect b="b" l="l" r="r" t="t"/>
              <a:pathLst>
                <a:path extrusionOk="0" h="2679" w="3162">
                  <a:moveTo>
                    <a:pt x="1794" y="1"/>
                  </a:moveTo>
                  <a:cubicBezTo>
                    <a:pt x="609" y="1"/>
                    <a:pt x="1" y="1460"/>
                    <a:pt x="852" y="2280"/>
                  </a:cubicBezTo>
                  <a:cubicBezTo>
                    <a:pt x="1127" y="2555"/>
                    <a:pt x="1465" y="2678"/>
                    <a:pt x="1798" y="2678"/>
                  </a:cubicBezTo>
                  <a:cubicBezTo>
                    <a:pt x="2494" y="2678"/>
                    <a:pt x="3162" y="2140"/>
                    <a:pt x="3162" y="1338"/>
                  </a:cubicBezTo>
                  <a:cubicBezTo>
                    <a:pt x="3162" y="609"/>
                    <a:pt x="2554" y="1"/>
                    <a:pt x="179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7685274" y="2649030"/>
              <a:ext cx="1115568" cy="6992"/>
            </a:xfrm>
            <a:custGeom>
              <a:rect b="b" l="l" r="r" t="t"/>
              <a:pathLst>
                <a:path extrusionOk="0" h="365" w="58239">
                  <a:moveTo>
                    <a:pt x="1" y="0"/>
                  </a:moveTo>
                  <a:lnTo>
                    <a:pt x="1" y="365"/>
                  </a:lnTo>
                  <a:lnTo>
                    <a:pt x="58239" y="365"/>
                  </a:lnTo>
                  <a:lnTo>
                    <a:pt x="58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4657098" y="2635047"/>
              <a:ext cx="450085" cy="236411"/>
            </a:xfrm>
            <a:custGeom>
              <a:rect b="b" l="l" r="r" t="t"/>
              <a:pathLst>
                <a:path extrusionOk="0" h="12342" w="23497">
                  <a:moveTo>
                    <a:pt x="6019" y="1"/>
                  </a:moveTo>
                  <a:cubicBezTo>
                    <a:pt x="2675" y="61"/>
                    <a:pt x="1" y="2797"/>
                    <a:pt x="1" y="6171"/>
                  </a:cubicBezTo>
                  <a:cubicBezTo>
                    <a:pt x="1" y="9514"/>
                    <a:pt x="2675" y="12250"/>
                    <a:pt x="6019" y="12341"/>
                  </a:cubicBezTo>
                  <a:lnTo>
                    <a:pt x="16992" y="12311"/>
                  </a:lnTo>
                  <a:lnTo>
                    <a:pt x="17326" y="12311"/>
                  </a:lnTo>
                  <a:cubicBezTo>
                    <a:pt x="20731" y="12311"/>
                    <a:pt x="23497" y="9545"/>
                    <a:pt x="23497" y="6140"/>
                  </a:cubicBezTo>
                  <a:cubicBezTo>
                    <a:pt x="23466" y="2736"/>
                    <a:pt x="20700" y="1"/>
                    <a:pt x="17326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4774135" y="2706955"/>
              <a:ext cx="213693" cy="49803"/>
            </a:xfrm>
            <a:custGeom>
              <a:rect b="b" l="l" r="r" t="t"/>
              <a:pathLst>
                <a:path extrusionOk="0" h="2600" w="11156">
                  <a:moveTo>
                    <a:pt x="5563" y="0"/>
                  </a:moveTo>
                  <a:cubicBezTo>
                    <a:pt x="4750" y="0"/>
                    <a:pt x="3936" y="76"/>
                    <a:pt x="3131" y="228"/>
                  </a:cubicBezTo>
                  <a:cubicBezTo>
                    <a:pt x="2432" y="350"/>
                    <a:pt x="1763" y="624"/>
                    <a:pt x="1186" y="988"/>
                  </a:cubicBezTo>
                  <a:cubicBezTo>
                    <a:pt x="1034" y="1110"/>
                    <a:pt x="882" y="1201"/>
                    <a:pt x="760" y="1323"/>
                  </a:cubicBezTo>
                  <a:lnTo>
                    <a:pt x="365" y="1687"/>
                  </a:lnTo>
                  <a:cubicBezTo>
                    <a:pt x="304" y="1779"/>
                    <a:pt x="243" y="1870"/>
                    <a:pt x="213" y="1931"/>
                  </a:cubicBezTo>
                  <a:cubicBezTo>
                    <a:pt x="61" y="2143"/>
                    <a:pt x="0" y="2356"/>
                    <a:pt x="0" y="2599"/>
                  </a:cubicBezTo>
                  <a:lnTo>
                    <a:pt x="3161" y="2599"/>
                  </a:lnTo>
                  <a:cubicBezTo>
                    <a:pt x="3222" y="2599"/>
                    <a:pt x="3222" y="2569"/>
                    <a:pt x="3253" y="2538"/>
                  </a:cubicBezTo>
                  <a:cubicBezTo>
                    <a:pt x="3435" y="2174"/>
                    <a:pt x="3769" y="1961"/>
                    <a:pt x="4164" y="1931"/>
                  </a:cubicBezTo>
                  <a:cubicBezTo>
                    <a:pt x="4620" y="1900"/>
                    <a:pt x="5084" y="1885"/>
                    <a:pt x="5547" y="1885"/>
                  </a:cubicBezTo>
                  <a:cubicBezTo>
                    <a:pt x="6011" y="1885"/>
                    <a:pt x="6474" y="1900"/>
                    <a:pt x="6930" y="1931"/>
                  </a:cubicBezTo>
                  <a:cubicBezTo>
                    <a:pt x="7326" y="1961"/>
                    <a:pt x="7660" y="2174"/>
                    <a:pt x="7842" y="2538"/>
                  </a:cubicBezTo>
                  <a:cubicBezTo>
                    <a:pt x="7864" y="2560"/>
                    <a:pt x="7900" y="2581"/>
                    <a:pt x="7942" y="2581"/>
                  </a:cubicBezTo>
                  <a:cubicBezTo>
                    <a:pt x="7959" y="2581"/>
                    <a:pt x="7976" y="2578"/>
                    <a:pt x="7994" y="2569"/>
                  </a:cubicBezTo>
                  <a:lnTo>
                    <a:pt x="11155" y="2569"/>
                  </a:lnTo>
                  <a:cubicBezTo>
                    <a:pt x="11125" y="2417"/>
                    <a:pt x="11064" y="2265"/>
                    <a:pt x="11003" y="2113"/>
                  </a:cubicBezTo>
                  <a:cubicBezTo>
                    <a:pt x="10943" y="1961"/>
                    <a:pt x="10851" y="1809"/>
                    <a:pt x="10760" y="1687"/>
                  </a:cubicBezTo>
                  <a:lnTo>
                    <a:pt x="10365" y="1323"/>
                  </a:lnTo>
                  <a:cubicBezTo>
                    <a:pt x="10213" y="1231"/>
                    <a:pt x="10061" y="1110"/>
                    <a:pt x="9909" y="988"/>
                  </a:cubicBezTo>
                  <a:cubicBezTo>
                    <a:pt x="9332" y="624"/>
                    <a:pt x="8693" y="380"/>
                    <a:pt x="7994" y="228"/>
                  </a:cubicBezTo>
                  <a:cubicBezTo>
                    <a:pt x="7189" y="76"/>
                    <a:pt x="6376" y="0"/>
                    <a:pt x="5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4773541" y="2768385"/>
              <a:ext cx="61124" cy="29767"/>
            </a:xfrm>
            <a:custGeom>
              <a:rect b="b" l="l" r="r" t="t"/>
              <a:pathLst>
                <a:path extrusionOk="0" h="1554" w="3191">
                  <a:moveTo>
                    <a:pt x="1" y="0"/>
                  </a:moveTo>
                  <a:lnTo>
                    <a:pt x="1" y="91"/>
                  </a:lnTo>
                  <a:lnTo>
                    <a:pt x="1" y="1186"/>
                  </a:lnTo>
                  <a:cubicBezTo>
                    <a:pt x="1" y="1383"/>
                    <a:pt x="157" y="1554"/>
                    <a:pt x="374" y="1554"/>
                  </a:cubicBezTo>
                  <a:cubicBezTo>
                    <a:pt x="391" y="1554"/>
                    <a:pt x="408" y="1553"/>
                    <a:pt x="426" y="1550"/>
                  </a:cubicBezTo>
                  <a:lnTo>
                    <a:pt x="2767" y="1550"/>
                  </a:lnTo>
                  <a:cubicBezTo>
                    <a:pt x="2782" y="1553"/>
                    <a:pt x="2798" y="1554"/>
                    <a:pt x="2814" y="1554"/>
                  </a:cubicBezTo>
                  <a:cubicBezTo>
                    <a:pt x="3009" y="1554"/>
                    <a:pt x="3190" y="1380"/>
                    <a:pt x="3162" y="1155"/>
                  </a:cubicBezTo>
                  <a:lnTo>
                    <a:pt x="3162" y="243"/>
                  </a:lnTo>
                  <a:lnTo>
                    <a:pt x="3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4926724" y="2768385"/>
              <a:ext cx="60530" cy="29767"/>
            </a:xfrm>
            <a:custGeom>
              <a:rect b="b" l="l" r="r" t="t"/>
              <a:pathLst>
                <a:path extrusionOk="0" h="1554" w="3160">
                  <a:moveTo>
                    <a:pt x="59" y="0"/>
                  </a:moveTo>
                  <a:cubicBezTo>
                    <a:pt x="28" y="395"/>
                    <a:pt x="28" y="821"/>
                    <a:pt x="28" y="1186"/>
                  </a:cubicBezTo>
                  <a:cubicBezTo>
                    <a:pt x="0" y="1383"/>
                    <a:pt x="155" y="1554"/>
                    <a:pt x="347" y="1554"/>
                  </a:cubicBezTo>
                  <a:cubicBezTo>
                    <a:pt x="362" y="1554"/>
                    <a:pt x="377" y="1553"/>
                    <a:pt x="393" y="1550"/>
                  </a:cubicBezTo>
                  <a:lnTo>
                    <a:pt x="2764" y="1550"/>
                  </a:lnTo>
                  <a:cubicBezTo>
                    <a:pt x="2780" y="1553"/>
                    <a:pt x="2795" y="1554"/>
                    <a:pt x="2810" y="1554"/>
                  </a:cubicBezTo>
                  <a:cubicBezTo>
                    <a:pt x="3003" y="1554"/>
                    <a:pt x="3159" y="1383"/>
                    <a:pt x="3159" y="1186"/>
                  </a:cubicBezTo>
                  <a:lnTo>
                    <a:pt x="3159" y="91"/>
                  </a:lnTo>
                  <a:lnTo>
                    <a:pt x="31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8329226" y="2182663"/>
              <a:ext cx="487916" cy="491996"/>
            </a:xfrm>
            <a:custGeom>
              <a:rect b="b" l="l" r="r" t="t"/>
              <a:pathLst>
                <a:path extrusionOk="0" h="25685" w="25472">
                  <a:moveTo>
                    <a:pt x="12822" y="6971"/>
                  </a:moveTo>
                  <a:cubicBezTo>
                    <a:pt x="17322" y="6971"/>
                    <a:pt x="20427" y="12243"/>
                    <a:pt x="17539" y="16292"/>
                  </a:cubicBezTo>
                  <a:cubicBezTo>
                    <a:pt x="16411" y="17862"/>
                    <a:pt x="14609" y="18740"/>
                    <a:pt x="12751" y="18740"/>
                  </a:cubicBezTo>
                  <a:cubicBezTo>
                    <a:pt x="12054" y="18740"/>
                    <a:pt x="11349" y="18616"/>
                    <a:pt x="10669" y="18359"/>
                  </a:cubicBezTo>
                  <a:cubicBezTo>
                    <a:pt x="5411" y="16353"/>
                    <a:pt x="5684" y="8845"/>
                    <a:pt x="11064" y="7234"/>
                  </a:cubicBezTo>
                  <a:cubicBezTo>
                    <a:pt x="11666" y="7054"/>
                    <a:pt x="12255" y="6971"/>
                    <a:pt x="12822" y="6971"/>
                  </a:cubicBezTo>
                  <a:close/>
                  <a:moveTo>
                    <a:pt x="15563" y="0"/>
                  </a:moveTo>
                  <a:lnTo>
                    <a:pt x="14530" y="1946"/>
                  </a:lnTo>
                  <a:cubicBezTo>
                    <a:pt x="14209" y="2499"/>
                    <a:pt x="13638" y="2829"/>
                    <a:pt x="13029" y="2829"/>
                  </a:cubicBezTo>
                  <a:cubicBezTo>
                    <a:pt x="13002" y="2829"/>
                    <a:pt x="12976" y="2828"/>
                    <a:pt x="12949" y="2827"/>
                  </a:cubicBezTo>
                  <a:cubicBezTo>
                    <a:pt x="12615" y="2827"/>
                    <a:pt x="12250" y="2827"/>
                    <a:pt x="11915" y="2888"/>
                  </a:cubicBezTo>
                  <a:cubicBezTo>
                    <a:pt x="11861" y="2893"/>
                    <a:pt x="11807" y="2895"/>
                    <a:pt x="11753" y="2895"/>
                  </a:cubicBezTo>
                  <a:cubicBezTo>
                    <a:pt x="11171" y="2895"/>
                    <a:pt x="10611" y="2601"/>
                    <a:pt x="10305" y="2128"/>
                  </a:cubicBezTo>
                  <a:lnTo>
                    <a:pt x="9119" y="213"/>
                  </a:lnTo>
                  <a:lnTo>
                    <a:pt x="3040" y="4012"/>
                  </a:lnTo>
                  <a:lnTo>
                    <a:pt x="4195" y="5927"/>
                  </a:lnTo>
                  <a:cubicBezTo>
                    <a:pt x="4529" y="6444"/>
                    <a:pt x="4529" y="7143"/>
                    <a:pt x="4195" y="7660"/>
                  </a:cubicBezTo>
                  <a:cubicBezTo>
                    <a:pt x="4104" y="7842"/>
                    <a:pt x="4013" y="7994"/>
                    <a:pt x="3921" y="8146"/>
                  </a:cubicBezTo>
                  <a:cubicBezTo>
                    <a:pt x="3830" y="8329"/>
                    <a:pt x="3739" y="8481"/>
                    <a:pt x="3678" y="8663"/>
                  </a:cubicBezTo>
                  <a:cubicBezTo>
                    <a:pt x="3405" y="9240"/>
                    <a:pt x="2827" y="9605"/>
                    <a:pt x="2189" y="9636"/>
                  </a:cubicBezTo>
                  <a:lnTo>
                    <a:pt x="0" y="9696"/>
                  </a:lnTo>
                  <a:lnTo>
                    <a:pt x="213" y="16870"/>
                  </a:lnTo>
                  <a:lnTo>
                    <a:pt x="2402" y="16809"/>
                  </a:lnTo>
                  <a:cubicBezTo>
                    <a:pt x="2428" y="16808"/>
                    <a:pt x="2455" y="16807"/>
                    <a:pt x="2482" y="16807"/>
                  </a:cubicBezTo>
                  <a:cubicBezTo>
                    <a:pt x="3088" y="16807"/>
                    <a:pt x="3630" y="17136"/>
                    <a:pt x="3921" y="17660"/>
                  </a:cubicBezTo>
                  <a:cubicBezTo>
                    <a:pt x="4104" y="17994"/>
                    <a:pt x="4317" y="18329"/>
                    <a:pt x="4529" y="18633"/>
                  </a:cubicBezTo>
                  <a:cubicBezTo>
                    <a:pt x="4894" y="19149"/>
                    <a:pt x="4924" y="19848"/>
                    <a:pt x="4621" y="20396"/>
                  </a:cubicBezTo>
                  <a:lnTo>
                    <a:pt x="3587" y="22341"/>
                  </a:lnTo>
                  <a:lnTo>
                    <a:pt x="9940" y="25684"/>
                  </a:lnTo>
                  <a:lnTo>
                    <a:pt x="10973" y="23770"/>
                  </a:lnTo>
                  <a:cubicBezTo>
                    <a:pt x="11265" y="23214"/>
                    <a:pt x="11838" y="22856"/>
                    <a:pt x="12476" y="22856"/>
                  </a:cubicBezTo>
                  <a:cubicBezTo>
                    <a:pt x="12502" y="22856"/>
                    <a:pt x="12528" y="22856"/>
                    <a:pt x="12554" y="22858"/>
                  </a:cubicBezTo>
                  <a:cubicBezTo>
                    <a:pt x="12888" y="22858"/>
                    <a:pt x="13253" y="22858"/>
                    <a:pt x="13587" y="22827"/>
                  </a:cubicBezTo>
                  <a:cubicBezTo>
                    <a:pt x="13641" y="22822"/>
                    <a:pt x="13695" y="22820"/>
                    <a:pt x="13749" y="22820"/>
                  </a:cubicBezTo>
                  <a:cubicBezTo>
                    <a:pt x="14331" y="22820"/>
                    <a:pt x="14892" y="23117"/>
                    <a:pt x="15198" y="23618"/>
                  </a:cubicBezTo>
                  <a:lnTo>
                    <a:pt x="16353" y="25502"/>
                  </a:lnTo>
                  <a:lnTo>
                    <a:pt x="22463" y="21703"/>
                  </a:lnTo>
                  <a:lnTo>
                    <a:pt x="21308" y="19848"/>
                  </a:lnTo>
                  <a:cubicBezTo>
                    <a:pt x="20973" y="19301"/>
                    <a:pt x="20973" y="18602"/>
                    <a:pt x="21308" y="18055"/>
                  </a:cubicBezTo>
                  <a:cubicBezTo>
                    <a:pt x="21399" y="17903"/>
                    <a:pt x="21490" y="17751"/>
                    <a:pt x="21551" y="17599"/>
                  </a:cubicBezTo>
                  <a:cubicBezTo>
                    <a:pt x="21642" y="17417"/>
                    <a:pt x="21733" y="17265"/>
                    <a:pt x="21794" y="17113"/>
                  </a:cubicBezTo>
                  <a:cubicBezTo>
                    <a:pt x="22068" y="16535"/>
                    <a:pt x="22645" y="16140"/>
                    <a:pt x="23283" y="16110"/>
                  </a:cubicBezTo>
                  <a:lnTo>
                    <a:pt x="25472" y="16049"/>
                  </a:lnTo>
                  <a:lnTo>
                    <a:pt x="25259" y="8876"/>
                  </a:lnTo>
                  <a:lnTo>
                    <a:pt x="23040" y="8936"/>
                  </a:lnTo>
                  <a:cubicBezTo>
                    <a:pt x="22402" y="8936"/>
                    <a:pt x="21824" y="8602"/>
                    <a:pt x="21521" y="8025"/>
                  </a:cubicBezTo>
                  <a:cubicBezTo>
                    <a:pt x="21338" y="7721"/>
                    <a:pt x="21156" y="7417"/>
                    <a:pt x="20973" y="7143"/>
                  </a:cubicBezTo>
                  <a:cubicBezTo>
                    <a:pt x="20609" y="6596"/>
                    <a:pt x="20548" y="5927"/>
                    <a:pt x="20852" y="5350"/>
                  </a:cubicBezTo>
                  <a:lnTo>
                    <a:pt x="21885" y="3404"/>
                  </a:lnTo>
                  <a:lnTo>
                    <a:pt x="155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7934480" y="1957917"/>
              <a:ext cx="342357" cy="339465"/>
            </a:xfrm>
            <a:custGeom>
              <a:rect b="b" l="l" r="r" t="t"/>
              <a:pathLst>
                <a:path extrusionOk="0" h="17722" w="17873">
                  <a:moveTo>
                    <a:pt x="8909" y="4748"/>
                  </a:moveTo>
                  <a:cubicBezTo>
                    <a:pt x="11025" y="4748"/>
                    <a:pt x="13050" y="6388"/>
                    <a:pt x="13070" y="8876"/>
                  </a:cubicBezTo>
                  <a:cubicBezTo>
                    <a:pt x="13070" y="11156"/>
                    <a:pt x="11216" y="12979"/>
                    <a:pt x="8936" y="12979"/>
                  </a:cubicBezTo>
                  <a:lnTo>
                    <a:pt x="8936" y="13010"/>
                  </a:lnTo>
                  <a:cubicBezTo>
                    <a:pt x="5259" y="12979"/>
                    <a:pt x="3435" y="8572"/>
                    <a:pt x="6018" y="5958"/>
                  </a:cubicBezTo>
                  <a:cubicBezTo>
                    <a:pt x="6864" y="5122"/>
                    <a:pt x="7897" y="4748"/>
                    <a:pt x="8909" y="4748"/>
                  </a:cubicBezTo>
                  <a:close/>
                  <a:moveTo>
                    <a:pt x="6414" y="0"/>
                  </a:moveTo>
                  <a:lnTo>
                    <a:pt x="6414" y="1520"/>
                  </a:lnTo>
                  <a:cubicBezTo>
                    <a:pt x="6414" y="1976"/>
                    <a:pt x="6170" y="2402"/>
                    <a:pt x="5745" y="2584"/>
                  </a:cubicBezTo>
                  <a:cubicBezTo>
                    <a:pt x="5532" y="2706"/>
                    <a:pt x="5319" y="2827"/>
                    <a:pt x="5107" y="2979"/>
                  </a:cubicBezTo>
                  <a:cubicBezTo>
                    <a:pt x="4913" y="3108"/>
                    <a:pt x="4685" y="3178"/>
                    <a:pt x="4454" y="3178"/>
                  </a:cubicBezTo>
                  <a:cubicBezTo>
                    <a:pt x="4251" y="3178"/>
                    <a:pt x="4046" y="3124"/>
                    <a:pt x="3860" y="3010"/>
                  </a:cubicBezTo>
                  <a:lnTo>
                    <a:pt x="2523" y="2250"/>
                  </a:lnTo>
                  <a:lnTo>
                    <a:pt x="0" y="6627"/>
                  </a:lnTo>
                  <a:lnTo>
                    <a:pt x="1337" y="7387"/>
                  </a:lnTo>
                  <a:cubicBezTo>
                    <a:pt x="1733" y="7599"/>
                    <a:pt x="1945" y="8025"/>
                    <a:pt x="1915" y="8481"/>
                  </a:cubicBezTo>
                  <a:lnTo>
                    <a:pt x="1915" y="8876"/>
                  </a:lnTo>
                  <a:lnTo>
                    <a:pt x="1915" y="9241"/>
                  </a:lnTo>
                  <a:cubicBezTo>
                    <a:pt x="1945" y="9697"/>
                    <a:pt x="1733" y="10122"/>
                    <a:pt x="1337" y="10335"/>
                  </a:cubicBezTo>
                  <a:lnTo>
                    <a:pt x="0" y="11095"/>
                  </a:lnTo>
                  <a:lnTo>
                    <a:pt x="2523" y="15472"/>
                  </a:lnTo>
                  <a:lnTo>
                    <a:pt x="3860" y="14712"/>
                  </a:lnTo>
                  <a:cubicBezTo>
                    <a:pt x="4046" y="14598"/>
                    <a:pt x="4244" y="14544"/>
                    <a:pt x="4444" y="14544"/>
                  </a:cubicBezTo>
                  <a:cubicBezTo>
                    <a:pt x="4670" y="14544"/>
                    <a:pt x="4897" y="14613"/>
                    <a:pt x="5107" y="14742"/>
                  </a:cubicBezTo>
                  <a:cubicBezTo>
                    <a:pt x="5319" y="14894"/>
                    <a:pt x="5532" y="15016"/>
                    <a:pt x="5745" y="15137"/>
                  </a:cubicBezTo>
                  <a:cubicBezTo>
                    <a:pt x="6170" y="15320"/>
                    <a:pt x="6414" y="15745"/>
                    <a:pt x="6414" y="16201"/>
                  </a:cubicBezTo>
                  <a:lnTo>
                    <a:pt x="6414" y="17721"/>
                  </a:lnTo>
                  <a:lnTo>
                    <a:pt x="11459" y="17721"/>
                  </a:lnTo>
                  <a:lnTo>
                    <a:pt x="11459" y="16171"/>
                  </a:lnTo>
                  <a:cubicBezTo>
                    <a:pt x="11459" y="15715"/>
                    <a:pt x="11702" y="15320"/>
                    <a:pt x="12098" y="15107"/>
                  </a:cubicBezTo>
                  <a:cubicBezTo>
                    <a:pt x="12341" y="14986"/>
                    <a:pt x="12554" y="14864"/>
                    <a:pt x="12766" y="14742"/>
                  </a:cubicBezTo>
                  <a:cubicBezTo>
                    <a:pt x="12960" y="14597"/>
                    <a:pt x="13188" y="14529"/>
                    <a:pt x="13419" y="14529"/>
                  </a:cubicBezTo>
                  <a:cubicBezTo>
                    <a:pt x="13622" y="14529"/>
                    <a:pt x="13827" y="14582"/>
                    <a:pt x="14013" y="14682"/>
                  </a:cubicBezTo>
                  <a:lnTo>
                    <a:pt x="15350" y="15441"/>
                  </a:lnTo>
                  <a:lnTo>
                    <a:pt x="17873" y="11095"/>
                  </a:lnTo>
                  <a:lnTo>
                    <a:pt x="16535" y="10335"/>
                  </a:lnTo>
                  <a:cubicBezTo>
                    <a:pt x="16140" y="10122"/>
                    <a:pt x="15927" y="9697"/>
                    <a:pt x="15958" y="9241"/>
                  </a:cubicBezTo>
                  <a:lnTo>
                    <a:pt x="15958" y="8846"/>
                  </a:lnTo>
                  <a:lnTo>
                    <a:pt x="15958" y="8481"/>
                  </a:lnTo>
                  <a:cubicBezTo>
                    <a:pt x="15897" y="8025"/>
                    <a:pt x="16140" y="7599"/>
                    <a:pt x="16535" y="7387"/>
                  </a:cubicBezTo>
                  <a:lnTo>
                    <a:pt x="17873" y="6627"/>
                  </a:lnTo>
                  <a:lnTo>
                    <a:pt x="15350" y="2250"/>
                  </a:lnTo>
                  <a:lnTo>
                    <a:pt x="14013" y="3010"/>
                  </a:lnTo>
                  <a:cubicBezTo>
                    <a:pt x="13827" y="3124"/>
                    <a:pt x="13622" y="3178"/>
                    <a:pt x="13418" y="3178"/>
                  </a:cubicBezTo>
                  <a:cubicBezTo>
                    <a:pt x="13188" y="3178"/>
                    <a:pt x="12960" y="3108"/>
                    <a:pt x="12766" y="2979"/>
                  </a:cubicBezTo>
                  <a:cubicBezTo>
                    <a:pt x="12554" y="2827"/>
                    <a:pt x="12341" y="2706"/>
                    <a:pt x="12098" y="2584"/>
                  </a:cubicBezTo>
                  <a:cubicBezTo>
                    <a:pt x="11702" y="2402"/>
                    <a:pt x="11459" y="1976"/>
                    <a:pt x="11459" y="1520"/>
                  </a:cubicBezTo>
                  <a:lnTo>
                    <a:pt x="114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4756072" y="1719208"/>
              <a:ext cx="341802" cy="340614"/>
            </a:xfrm>
            <a:custGeom>
              <a:rect b="b" l="l" r="r" t="t"/>
              <a:pathLst>
                <a:path extrusionOk="0" h="17782" w="17844">
                  <a:moveTo>
                    <a:pt x="8959" y="4748"/>
                  </a:moveTo>
                  <a:cubicBezTo>
                    <a:pt x="9974" y="4748"/>
                    <a:pt x="11010" y="5122"/>
                    <a:pt x="11855" y="5958"/>
                  </a:cubicBezTo>
                  <a:cubicBezTo>
                    <a:pt x="14439" y="8572"/>
                    <a:pt x="12585" y="13010"/>
                    <a:pt x="8937" y="13010"/>
                  </a:cubicBezTo>
                  <a:cubicBezTo>
                    <a:pt x="6658" y="13010"/>
                    <a:pt x="4803" y="11155"/>
                    <a:pt x="4803" y="8876"/>
                  </a:cubicBezTo>
                  <a:cubicBezTo>
                    <a:pt x="4803" y="6387"/>
                    <a:pt x="6835" y="4748"/>
                    <a:pt x="8959" y="4748"/>
                  </a:cubicBezTo>
                  <a:close/>
                  <a:moveTo>
                    <a:pt x="6414" y="0"/>
                  </a:moveTo>
                  <a:lnTo>
                    <a:pt x="6414" y="1550"/>
                  </a:lnTo>
                  <a:cubicBezTo>
                    <a:pt x="6414" y="2006"/>
                    <a:pt x="6141" y="2402"/>
                    <a:pt x="5746" y="2614"/>
                  </a:cubicBezTo>
                  <a:cubicBezTo>
                    <a:pt x="5533" y="2736"/>
                    <a:pt x="5320" y="2857"/>
                    <a:pt x="5107" y="2979"/>
                  </a:cubicBezTo>
                  <a:cubicBezTo>
                    <a:pt x="4890" y="3113"/>
                    <a:pt x="4645" y="3182"/>
                    <a:pt x="4403" y="3182"/>
                  </a:cubicBezTo>
                  <a:cubicBezTo>
                    <a:pt x="4205" y="3182"/>
                    <a:pt x="4009" y="3136"/>
                    <a:pt x="3831" y="3040"/>
                  </a:cubicBezTo>
                  <a:lnTo>
                    <a:pt x="2493" y="2280"/>
                  </a:lnTo>
                  <a:lnTo>
                    <a:pt x="1" y="6627"/>
                  </a:lnTo>
                  <a:lnTo>
                    <a:pt x="1338" y="7386"/>
                  </a:lnTo>
                  <a:cubicBezTo>
                    <a:pt x="1733" y="7630"/>
                    <a:pt x="1946" y="8055"/>
                    <a:pt x="1916" y="8511"/>
                  </a:cubicBezTo>
                  <a:lnTo>
                    <a:pt x="1916" y="8876"/>
                  </a:lnTo>
                  <a:lnTo>
                    <a:pt x="1916" y="9271"/>
                  </a:lnTo>
                  <a:cubicBezTo>
                    <a:pt x="1946" y="9696"/>
                    <a:pt x="1733" y="10122"/>
                    <a:pt x="1338" y="10365"/>
                  </a:cubicBezTo>
                  <a:lnTo>
                    <a:pt x="1" y="11155"/>
                  </a:lnTo>
                  <a:lnTo>
                    <a:pt x="2524" y="15502"/>
                  </a:lnTo>
                  <a:lnTo>
                    <a:pt x="3831" y="14742"/>
                  </a:lnTo>
                  <a:cubicBezTo>
                    <a:pt x="4009" y="14646"/>
                    <a:pt x="4205" y="14600"/>
                    <a:pt x="4403" y="14600"/>
                  </a:cubicBezTo>
                  <a:cubicBezTo>
                    <a:pt x="4645" y="14600"/>
                    <a:pt x="4890" y="14669"/>
                    <a:pt x="5107" y="14803"/>
                  </a:cubicBezTo>
                  <a:cubicBezTo>
                    <a:pt x="5320" y="14925"/>
                    <a:pt x="5533" y="15046"/>
                    <a:pt x="5746" y="15168"/>
                  </a:cubicBezTo>
                  <a:cubicBezTo>
                    <a:pt x="6141" y="15380"/>
                    <a:pt x="6414" y="15776"/>
                    <a:pt x="6414" y="16232"/>
                  </a:cubicBezTo>
                  <a:lnTo>
                    <a:pt x="6414" y="17782"/>
                  </a:lnTo>
                  <a:lnTo>
                    <a:pt x="11460" y="17782"/>
                  </a:lnTo>
                  <a:lnTo>
                    <a:pt x="11460" y="16232"/>
                  </a:lnTo>
                  <a:cubicBezTo>
                    <a:pt x="11460" y="15776"/>
                    <a:pt x="11703" y="15380"/>
                    <a:pt x="12098" y="15168"/>
                  </a:cubicBezTo>
                  <a:cubicBezTo>
                    <a:pt x="12342" y="15046"/>
                    <a:pt x="12554" y="14925"/>
                    <a:pt x="12767" y="14803"/>
                  </a:cubicBezTo>
                  <a:cubicBezTo>
                    <a:pt x="12968" y="14669"/>
                    <a:pt x="13205" y="14600"/>
                    <a:pt x="13444" y="14600"/>
                  </a:cubicBezTo>
                  <a:cubicBezTo>
                    <a:pt x="13639" y="14600"/>
                    <a:pt x="13835" y="14646"/>
                    <a:pt x="14013" y="14742"/>
                  </a:cubicBezTo>
                  <a:lnTo>
                    <a:pt x="15351" y="15502"/>
                  </a:lnTo>
                  <a:lnTo>
                    <a:pt x="17843" y="11155"/>
                  </a:lnTo>
                  <a:lnTo>
                    <a:pt x="16506" y="10396"/>
                  </a:lnTo>
                  <a:cubicBezTo>
                    <a:pt x="16111" y="10152"/>
                    <a:pt x="15898" y="9727"/>
                    <a:pt x="15928" y="9271"/>
                  </a:cubicBezTo>
                  <a:lnTo>
                    <a:pt x="15928" y="8876"/>
                  </a:lnTo>
                  <a:lnTo>
                    <a:pt x="15928" y="8511"/>
                  </a:lnTo>
                  <a:cubicBezTo>
                    <a:pt x="15898" y="8055"/>
                    <a:pt x="16111" y="7630"/>
                    <a:pt x="16506" y="7386"/>
                  </a:cubicBezTo>
                  <a:lnTo>
                    <a:pt x="17843" y="6627"/>
                  </a:lnTo>
                  <a:lnTo>
                    <a:pt x="15351" y="2280"/>
                  </a:lnTo>
                  <a:lnTo>
                    <a:pt x="14013" y="3040"/>
                  </a:lnTo>
                  <a:cubicBezTo>
                    <a:pt x="13835" y="3136"/>
                    <a:pt x="13639" y="3182"/>
                    <a:pt x="13441" y="3182"/>
                  </a:cubicBezTo>
                  <a:cubicBezTo>
                    <a:pt x="13199" y="3182"/>
                    <a:pt x="12954" y="3113"/>
                    <a:pt x="12737" y="2979"/>
                  </a:cubicBezTo>
                  <a:cubicBezTo>
                    <a:pt x="12554" y="2857"/>
                    <a:pt x="12311" y="2736"/>
                    <a:pt x="12098" y="2614"/>
                  </a:cubicBezTo>
                  <a:cubicBezTo>
                    <a:pt x="11703" y="2402"/>
                    <a:pt x="11430" y="2006"/>
                    <a:pt x="11430" y="1550"/>
                  </a:cubicBezTo>
                  <a:lnTo>
                    <a:pt x="114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5790710" y="1477606"/>
              <a:ext cx="944974" cy="855845"/>
            </a:xfrm>
            <a:custGeom>
              <a:rect b="b" l="l" r="r" t="t"/>
              <a:pathLst>
                <a:path extrusionOk="0" h="44680" w="49333">
                  <a:moveTo>
                    <a:pt x="24636" y="0"/>
                  </a:moveTo>
                  <a:cubicBezTo>
                    <a:pt x="14618" y="0"/>
                    <a:pt x="5506" y="6769"/>
                    <a:pt x="2979" y="16929"/>
                  </a:cubicBezTo>
                  <a:cubicBezTo>
                    <a:pt x="0" y="28905"/>
                    <a:pt x="7295" y="41033"/>
                    <a:pt x="19271" y="44012"/>
                  </a:cubicBezTo>
                  <a:cubicBezTo>
                    <a:pt x="21087" y="44464"/>
                    <a:pt x="22906" y="44680"/>
                    <a:pt x="24696" y="44680"/>
                  </a:cubicBezTo>
                  <a:cubicBezTo>
                    <a:pt x="34714" y="44680"/>
                    <a:pt x="43826" y="37911"/>
                    <a:pt x="46354" y="27750"/>
                  </a:cubicBezTo>
                  <a:cubicBezTo>
                    <a:pt x="49332" y="15774"/>
                    <a:pt x="42037" y="3647"/>
                    <a:pt x="30061" y="668"/>
                  </a:cubicBezTo>
                  <a:cubicBezTo>
                    <a:pt x="28246" y="216"/>
                    <a:pt x="26427" y="0"/>
                    <a:pt x="246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5901905" y="1578419"/>
              <a:ext cx="721396" cy="653645"/>
            </a:xfrm>
            <a:custGeom>
              <a:rect b="b" l="l" r="r" t="t"/>
              <a:pathLst>
                <a:path extrusionOk="0" h="34124" w="37661">
                  <a:moveTo>
                    <a:pt x="18836" y="0"/>
                  </a:moveTo>
                  <a:cubicBezTo>
                    <a:pt x="11188" y="0"/>
                    <a:pt x="4240" y="5177"/>
                    <a:pt x="2280" y="12913"/>
                  </a:cubicBezTo>
                  <a:cubicBezTo>
                    <a:pt x="1" y="22062"/>
                    <a:pt x="5563" y="31302"/>
                    <a:pt x="14682" y="33612"/>
                  </a:cubicBezTo>
                  <a:cubicBezTo>
                    <a:pt x="16069" y="33958"/>
                    <a:pt x="17459" y="34123"/>
                    <a:pt x="18827" y="34123"/>
                  </a:cubicBezTo>
                  <a:cubicBezTo>
                    <a:pt x="26482" y="34123"/>
                    <a:pt x="33447" y="28947"/>
                    <a:pt x="35381" y="21211"/>
                  </a:cubicBezTo>
                  <a:cubicBezTo>
                    <a:pt x="37661" y="12062"/>
                    <a:pt x="32129" y="2791"/>
                    <a:pt x="22980" y="511"/>
                  </a:cubicBezTo>
                  <a:cubicBezTo>
                    <a:pt x="21593" y="166"/>
                    <a:pt x="20203" y="0"/>
                    <a:pt x="188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6004959" y="1671914"/>
              <a:ext cx="515882" cy="467229"/>
            </a:xfrm>
            <a:custGeom>
              <a:rect b="b" l="l" r="r" t="t"/>
              <a:pathLst>
                <a:path extrusionOk="0" h="24392" w="26932">
                  <a:moveTo>
                    <a:pt x="13458" y="1"/>
                  </a:moveTo>
                  <a:cubicBezTo>
                    <a:pt x="8006" y="1"/>
                    <a:pt x="3058" y="3682"/>
                    <a:pt x="1642" y="9217"/>
                  </a:cubicBezTo>
                  <a:cubicBezTo>
                    <a:pt x="1" y="15752"/>
                    <a:pt x="3952" y="22378"/>
                    <a:pt x="10487" y="24020"/>
                  </a:cubicBezTo>
                  <a:cubicBezTo>
                    <a:pt x="11487" y="24271"/>
                    <a:pt x="12490" y="24391"/>
                    <a:pt x="13476" y="24391"/>
                  </a:cubicBezTo>
                  <a:cubicBezTo>
                    <a:pt x="18934" y="24391"/>
                    <a:pt x="23900" y="20710"/>
                    <a:pt x="25290" y="15175"/>
                  </a:cubicBezTo>
                  <a:cubicBezTo>
                    <a:pt x="26931" y="8640"/>
                    <a:pt x="22980" y="2013"/>
                    <a:pt x="16445" y="372"/>
                  </a:cubicBezTo>
                  <a:cubicBezTo>
                    <a:pt x="15445" y="121"/>
                    <a:pt x="14443" y="1"/>
                    <a:pt x="134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6120253" y="1776347"/>
              <a:ext cx="285295" cy="257980"/>
            </a:xfrm>
            <a:custGeom>
              <a:rect b="b" l="l" r="r" t="t"/>
              <a:pathLst>
                <a:path extrusionOk="0" h="13468" w="14894">
                  <a:moveTo>
                    <a:pt x="7427" y="0"/>
                  </a:moveTo>
                  <a:cubicBezTo>
                    <a:pt x="4429" y="0"/>
                    <a:pt x="1683" y="2015"/>
                    <a:pt x="912" y="5072"/>
                  </a:cubicBezTo>
                  <a:cubicBezTo>
                    <a:pt x="0" y="8689"/>
                    <a:pt x="2189" y="12337"/>
                    <a:pt x="5775" y="13249"/>
                  </a:cubicBezTo>
                  <a:cubicBezTo>
                    <a:pt x="6344" y="13397"/>
                    <a:pt x="6914" y="13467"/>
                    <a:pt x="7475" y="13467"/>
                  </a:cubicBezTo>
                  <a:cubicBezTo>
                    <a:pt x="10480" y="13467"/>
                    <a:pt x="13214" y="11434"/>
                    <a:pt x="13982" y="8385"/>
                  </a:cubicBezTo>
                  <a:cubicBezTo>
                    <a:pt x="14894" y="4799"/>
                    <a:pt x="12705" y="1121"/>
                    <a:pt x="9088" y="209"/>
                  </a:cubicBezTo>
                  <a:cubicBezTo>
                    <a:pt x="8533" y="68"/>
                    <a:pt x="7976" y="0"/>
                    <a:pt x="7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198271" y="1847125"/>
              <a:ext cx="129258" cy="116769"/>
            </a:xfrm>
            <a:custGeom>
              <a:rect b="b" l="l" r="r" t="t"/>
              <a:pathLst>
                <a:path extrusionOk="0" h="6096" w="6748">
                  <a:moveTo>
                    <a:pt x="3357" y="1"/>
                  </a:moveTo>
                  <a:cubicBezTo>
                    <a:pt x="2002" y="1"/>
                    <a:pt x="784" y="908"/>
                    <a:pt x="426" y="2289"/>
                  </a:cubicBezTo>
                  <a:cubicBezTo>
                    <a:pt x="0" y="3930"/>
                    <a:pt x="1003" y="5572"/>
                    <a:pt x="2614" y="5997"/>
                  </a:cubicBezTo>
                  <a:cubicBezTo>
                    <a:pt x="2870" y="6064"/>
                    <a:pt x="3127" y="6095"/>
                    <a:pt x="3379" y="6095"/>
                  </a:cubicBezTo>
                  <a:cubicBezTo>
                    <a:pt x="4746" y="6095"/>
                    <a:pt x="5989" y="5169"/>
                    <a:pt x="6322" y="3809"/>
                  </a:cubicBezTo>
                  <a:cubicBezTo>
                    <a:pt x="6748" y="2167"/>
                    <a:pt x="5775" y="496"/>
                    <a:pt x="4134" y="101"/>
                  </a:cubicBezTo>
                  <a:cubicBezTo>
                    <a:pt x="3873" y="33"/>
                    <a:pt x="3613" y="1"/>
                    <a:pt x="33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6290847" y="1375682"/>
              <a:ext cx="501899" cy="501899"/>
            </a:xfrm>
            <a:custGeom>
              <a:rect b="b" l="l" r="r" t="t"/>
              <a:pathLst>
                <a:path extrusionOk="0" h="26202" w="26202">
                  <a:moveTo>
                    <a:pt x="25593" y="1"/>
                  </a:moveTo>
                  <a:lnTo>
                    <a:pt x="0" y="25594"/>
                  </a:lnTo>
                  <a:lnTo>
                    <a:pt x="608" y="26202"/>
                  </a:lnTo>
                  <a:lnTo>
                    <a:pt x="26201" y="609"/>
                  </a:lnTo>
                  <a:lnTo>
                    <a:pt x="25593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6262900" y="1841474"/>
              <a:ext cx="64054" cy="64054"/>
            </a:xfrm>
            <a:custGeom>
              <a:rect b="b" l="l" r="r" t="t"/>
              <a:pathLst>
                <a:path extrusionOk="0" h="3344" w="3344">
                  <a:moveTo>
                    <a:pt x="882" y="0"/>
                  </a:moveTo>
                  <a:lnTo>
                    <a:pt x="0" y="3344"/>
                  </a:lnTo>
                  <a:lnTo>
                    <a:pt x="3344" y="243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6704806" y="1299426"/>
              <a:ext cx="164197" cy="164197"/>
            </a:xfrm>
            <a:custGeom>
              <a:rect b="b" l="l" r="r" t="t"/>
              <a:pathLst>
                <a:path extrusionOk="0" h="8572" w="8572">
                  <a:moveTo>
                    <a:pt x="5958" y="0"/>
                  </a:moveTo>
                  <a:lnTo>
                    <a:pt x="1155" y="4803"/>
                  </a:lnTo>
                  <a:lnTo>
                    <a:pt x="0" y="8572"/>
                  </a:lnTo>
                  <a:lnTo>
                    <a:pt x="3769" y="7417"/>
                  </a:lnTo>
                  <a:lnTo>
                    <a:pt x="8572" y="2614"/>
                  </a:lnTo>
                  <a:lnTo>
                    <a:pt x="4803" y="3769"/>
                  </a:lnTo>
                  <a:lnTo>
                    <a:pt x="595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4074863" y="3654533"/>
              <a:ext cx="4799343" cy="6992"/>
            </a:xfrm>
            <a:custGeom>
              <a:rect b="b" l="l" r="r" t="t"/>
              <a:pathLst>
                <a:path extrusionOk="0" h="365" w="250553">
                  <a:moveTo>
                    <a:pt x="125292" y="0"/>
                  </a:moveTo>
                  <a:lnTo>
                    <a:pt x="62647" y="61"/>
                  </a:lnTo>
                  <a:lnTo>
                    <a:pt x="31339" y="91"/>
                  </a:lnTo>
                  <a:lnTo>
                    <a:pt x="1" y="183"/>
                  </a:lnTo>
                  <a:lnTo>
                    <a:pt x="31339" y="274"/>
                  </a:lnTo>
                  <a:lnTo>
                    <a:pt x="62647" y="304"/>
                  </a:lnTo>
                  <a:lnTo>
                    <a:pt x="125292" y="365"/>
                  </a:lnTo>
                  <a:lnTo>
                    <a:pt x="187907" y="304"/>
                  </a:lnTo>
                  <a:lnTo>
                    <a:pt x="219215" y="274"/>
                  </a:lnTo>
                  <a:lnTo>
                    <a:pt x="250553" y="183"/>
                  </a:lnTo>
                  <a:lnTo>
                    <a:pt x="219215" y="91"/>
                  </a:lnTo>
                  <a:lnTo>
                    <a:pt x="187907" y="61"/>
                  </a:lnTo>
                  <a:lnTo>
                    <a:pt x="1252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4512708" y="3019909"/>
              <a:ext cx="1080629" cy="681209"/>
            </a:xfrm>
            <a:custGeom>
              <a:rect b="b" l="l" r="r" t="t"/>
              <a:pathLst>
                <a:path extrusionOk="0" h="35563" w="56415">
                  <a:moveTo>
                    <a:pt x="1" y="0"/>
                  </a:moveTo>
                  <a:lnTo>
                    <a:pt x="4043" y="35563"/>
                  </a:lnTo>
                  <a:lnTo>
                    <a:pt x="56415" y="35563"/>
                  </a:lnTo>
                  <a:lnTo>
                    <a:pt x="523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4566859" y="3065306"/>
              <a:ext cx="971752" cy="589821"/>
            </a:xfrm>
            <a:custGeom>
              <a:rect b="b" l="l" r="r" t="t"/>
              <a:pathLst>
                <a:path extrusionOk="0" h="30792" w="50731">
                  <a:moveTo>
                    <a:pt x="0" y="1"/>
                  </a:moveTo>
                  <a:lnTo>
                    <a:pt x="3526" y="30792"/>
                  </a:lnTo>
                  <a:lnTo>
                    <a:pt x="50731" y="30792"/>
                  </a:lnTo>
                  <a:lnTo>
                    <a:pt x="472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1"/>
            <p:cNvSpPr/>
            <p:nvPr/>
          </p:nvSpPr>
          <p:spPr>
            <a:xfrm>
              <a:off x="5130456" y="3655108"/>
              <a:ext cx="1029390" cy="46010"/>
            </a:xfrm>
            <a:custGeom>
              <a:rect b="b" l="l" r="r" t="t"/>
              <a:pathLst>
                <a:path extrusionOk="0" h="2402" w="53740">
                  <a:moveTo>
                    <a:pt x="0" y="1"/>
                  </a:moveTo>
                  <a:lnTo>
                    <a:pt x="0" y="2402"/>
                  </a:lnTo>
                  <a:lnTo>
                    <a:pt x="53740" y="2402"/>
                  </a:lnTo>
                  <a:lnTo>
                    <a:pt x="53740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1"/>
            <p:cNvSpPr/>
            <p:nvPr/>
          </p:nvSpPr>
          <p:spPr>
            <a:xfrm>
              <a:off x="5641646" y="3655108"/>
              <a:ext cx="518200" cy="46010"/>
            </a:xfrm>
            <a:custGeom>
              <a:rect b="b" l="l" r="r" t="t"/>
              <a:pathLst>
                <a:path extrusionOk="0" h="2402" w="27053">
                  <a:moveTo>
                    <a:pt x="1" y="1"/>
                  </a:moveTo>
                  <a:lnTo>
                    <a:pt x="1" y="2402"/>
                  </a:lnTo>
                  <a:lnTo>
                    <a:pt x="27053" y="2402"/>
                  </a:lnTo>
                  <a:lnTo>
                    <a:pt x="27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4616336" y="3065306"/>
              <a:ext cx="602635" cy="585166"/>
            </a:xfrm>
            <a:custGeom>
              <a:rect b="b" l="l" r="r" t="t"/>
              <a:pathLst>
                <a:path extrusionOk="0" h="30549" w="31461">
                  <a:moveTo>
                    <a:pt x="22555" y="1"/>
                  </a:moveTo>
                  <a:lnTo>
                    <a:pt x="1" y="22554"/>
                  </a:lnTo>
                  <a:lnTo>
                    <a:pt x="913" y="30548"/>
                  </a:lnTo>
                  <a:lnTo>
                    <a:pt x="31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5218378" y="3367496"/>
              <a:ext cx="304526" cy="287631"/>
            </a:xfrm>
            <a:custGeom>
              <a:rect b="b" l="l" r="r" t="t"/>
              <a:pathLst>
                <a:path extrusionOk="0" h="15016" w="15898">
                  <a:moveTo>
                    <a:pt x="14985" y="0"/>
                  </a:moveTo>
                  <a:lnTo>
                    <a:pt x="0" y="15016"/>
                  </a:lnTo>
                  <a:lnTo>
                    <a:pt x="8906" y="15016"/>
                  </a:lnTo>
                  <a:lnTo>
                    <a:pt x="15897" y="7994"/>
                  </a:lnTo>
                  <a:lnTo>
                    <a:pt x="1498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4572682" y="3065306"/>
              <a:ext cx="106559" cy="100755"/>
            </a:xfrm>
            <a:custGeom>
              <a:rect b="b" l="l" r="r" t="t"/>
              <a:pathLst>
                <a:path extrusionOk="0" h="5260" w="5563">
                  <a:moveTo>
                    <a:pt x="2523" y="1"/>
                  </a:moveTo>
                  <a:lnTo>
                    <a:pt x="0" y="2524"/>
                  </a:lnTo>
                  <a:lnTo>
                    <a:pt x="304" y="5259"/>
                  </a:lnTo>
                  <a:lnTo>
                    <a:pt x="55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5050101" y="3217282"/>
              <a:ext cx="444262" cy="437845"/>
            </a:xfrm>
            <a:custGeom>
              <a:rect b="b" l="l" r="r" t="t"/>
              <a:pathLst>
                <a:path extrusionOk="0" h="22858" w="23193">
                  <a:moveTo>
                    <a:pt x="22889" y="0"/>
                  </a:moveTo>
                  <a:lnTo>
                    <a:pt x="1" y="22858"/>
                  </a:lnTo>
                  <a:lnTo>
                    <a:pt x="3040" y="22858"/>
                  </a:lnTo>
                  <a:lnTo>
                    <a:pt x="23193" y="2705"/>
                  </a:lnTo>
                  <a:lnTo>
                    <a:pt x="228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4584903" y="3065306"/>
              <a:ext cx="170039" cy="168870"/>
            </a:xfrm>
            <a:custGeom>
              <a:rect b="b" l="l" r="r" t="t"/>
              <a:pathLst>
                <a:path extrusionOk="0" h="8816" w="8877">
                  <a:moveTo>
                    <a:pt x="8116" y="1"/>
                  </a:moveTo>
                  <a:lnTo>
                    <a:pt x="1" y="8117"/>
                  </a:lnTo>
                  <a:lnTo>
                    <a:pt x="61" y="8816"/>
                  </a:lnTo>
                  <a:lnTo>
                    <a:pt x="88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4698434" y="3065306"/>
              <a:ext cx="604379" cy="589821"/>
            </a:xfrm>
            <a:custGeom>
              <a:rect b="b" l="l" r="r" t="t"/>
              <a:pathLst>
                <a:path extrusionOk="0" h="30792" w="31552">
                  <a:moveTo>
                    <a:pt x="30792" y="1"/>
                  </a:moveTo>
                  <a:lnTo>
                    <a:pt x="1" y="30792"/>
                  </a:lnTo>
                  <a:lnTo>
                    <a:pt x="761" y="30792"/>
                  </a:lnTo>
                  <a:lnTo>
                    <a:pt x="31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4997712" y="3170122"/>
              <a:ext cx="486748" cy="485005"/>
            </a:xfrm>
            <a:custGeom>
              <a:rect b="b" l="l" r="r" t="t"/>
              <a:pathLst>
                <a:path extrusionOk="0" h="25320" w="25411">
                  <a:moveTo>
                    <a:pt x="25350" y="0"/>
                  </a:moveTo>
                  <a:lnTo>
                    <a:pt x="0" y="25320"/>
                  </a:lnTo>
                  <a:lnTo>
                    <a:pt x="760" y="25320"/>
                  </a:lnTo>
                  <a:lnTo>
                    <a:pt x="25411" y="669"/>
                  </a:lnTo>
                  <a:lnTo>
                    <a:pt x="2535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7349908" y="3019909"/>
              <a:ext cx="1080648" cy="681209"/>
            </a:xfrm>
            <a:custGeom>
              <a:rect b="b" l="l" r="r" t="t"/>
              <a:pathLst>
                <a:path extrusionOk="0" h="35563" w="56416">
                  <a:moveTo>
                    <a:pt x="4074" y="0"/>
                  </a:moveTo>
                  <a:lnTo>
                    <a:pt x="1" y="35563"/>
                  </a:lnTo>
                  <a:lnTo>
                    <a:pt x="52373" y="35563"/>
                  </a:lnTo>
                  <a:lnTo>
                    <a:pt x="56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7404634" y="3065306"/>
              <a:ext cx="971197" cy="589821"/>
            </a:xfrm>
            <a:custGeom>
              <a:rect b="b" l="l" r="r" t="t"/>
              <a:pathLst>
                <a:path extrusionOk="0" h="30792" w="50702">
                  <a:moveTo>
                    <a:pt x="3527" y="1"/>
                  </a:moveTo>
                  <a:lnTo>
                    <a:pt x="1" y="30792"/>
                  </a:lnTo>
                  <a:lnTo>
                    <a:pt x="47206" y="30792"/>
                  </a:lnTo>
                  <a:lnTo>
                    <a:pt x="507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6783399" y="3655108"/>
              <a:ext cx="1029409" cy="46010"/>
            </a:xfrm>
            <a:custGeom>
              <a:rect b="b" l="l" r="r" t="t"/>
              <a:pathLst>
                <a:path extrusionOk="0" h="2402" w="53741">
                  <a:moveTo>
                    <a:pt x="1" y="1"/>
                  </a:moveTo>
                  <a:lnTo>
                    <a:pt x="1" y="2402"/>
                  </a:lnTo>
                  <a:lnTo>
                    <a:pt x="53740" y="2402"/>
                  </a:lnTo>
                  <a:lnTo>
                    <a:pt x="537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6783399" y="3655108"/>
              <a:ext cx="518200" cy="46010"/>
            </a:xfrm>
            <a:custGeom>
              <a:rect b="b" l="l" r="r" t="t"/>
              <a:pathLst>
                <a:path extrusionOk="0" h="2402" w="27053">
                  <a:moveTo>
                    <a:pt x="1" y="1"/>
                  </a:moveTo>
                  <a:lnTo>
                    <a:pt x="1" y="2402"/>
                  </a:lnTo>
                  <a:lnTo>
                    <a:pt x="27053" y="2402"/>
                  </a:lnTo>
                  <a:lnTo>
                    <a:pt x="27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7988612" y="3293538"/>
              <a:ext cx="361589" cy="361589"/>
            </a:xfrm>
            <a:custGeom>
              <a:rect b="b" l="l" r="r" t="t"/>
              <a:pathLst>
                <a:path extrusionOk="0" h="18877" w="18877">
                  <a:moveTo>
                    <a:pt x="18877" y="1"/>
                  </a:moveTo>
                  <a:lnTo>
                    <a:pt x="1" y="18877"/>
                  </a:lnTo>
                  <a:lnTo>
                    <a:pt x="8907" y="18877"/>
                  </a:lnTo>
                  <a:lnTo>
                    <a:pt x="17722" y="10062"/>
                  </a:lnTo>
                  <a:lnTo>
                    <a:pt x="188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7404634" y="3065306"/>
              <a:ext cx="624759" cy="589821"/>
            </a:xfrm>
            <a:custGeom>
              <a:rect b="b" l="l" r="r" t="t"/>
              <a:pathLst>
                <a:path extrusionOk="0" h="30792" w="32616">
                  <a:moveTo>
                    <a:pt x="23710" y="1"/>
                  </a:moveTo>
                  <a:lnTo>
                    <a:pt x="913" y="22798"/>
                  </a:lnTo>
                  <a:lnTo>
                    <a:pt x="1" y="30792"/>
                  </a:lnTo>
                  <a:lnTo>
                    <a:pt x="1825" y="30792"/>
                  </a:lnTo>
                  <a:lnTo>
                    <a:pt x="32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7449476" y="3065306"/>
              <a:ext cx="195649" cy="195649"/>
            </a:xfrm>
            <a:custGeom>
              <a:rect b="b" l="l" r="r" t="t"/>
              <a:pathLst>
                <a:path extrusionOk="0" h="10214" w="10214">
                  <a:moveTo>
                    <a:pt x="7174" y="1"/>
                  </a:moveTo>
                  <a:lnTo>
                    <a:pt x="396" y="6779"/>
                  </a:lnTo>
                  <a:lnTo>
                    <a:pt x="0" y="10214"/>
                  </a:lnTo>
                  <a:lnTo>
                    <a:pt x="0" y="10214"/>
                  </a:lnTo>
                  <a:lnTo>
                    <a:pt x="1021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7640451" y="3065306"/>
              <a:ext cx="648033" cy="589821"/>
            </a:xfrm>
            <a:custGeom>
              <a:rect b="b" l="l" r="r" t="t"/>
              <a:pathLst>
                <a:path extrusionOk="0" h="30792" w="33831">
                  <a:moveTo>
                    <a:pt x="30791" y="1"/>
                  </a:moveTo>
                  <a:lnTo>
                    <a:pt x="0" y="30792"/>
                  </a:lnTo>
                  <a:lnTo>
                    <a:pt x="3040" y="30792"/>
                  </a:lnTo>
                  <a:lnTo>
                    <a:pt x="338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7923409" y="3220194"/>
              <a:ext cx="434953" cy="434933"/>
            </a:xfrm>
            <a:custGeom>
              <a:rect b="b" l="l" r="r" t="t"/>
              <a:pathLst>
                <a:path extrusionOk="0" h="22706" w="22707">
                  <a:moveTo>
                    <a:pt x="22706" y="0"/>
                  </a:moveTo>
                  <a:lnTo>
                    <a:pt x="1" y="22706"/>
                  </a:lnTo>
                  <a:lnTo>
                    <a:pt x="760" y="22706"/>
                  </a:lnTo>
                  <a:lnTo>
                    <a:pt x="22615" y="851"/>
                  </a:lnTo>
                  <a:lnTo>
                    <a:pt x="227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7745248" y="3065306"/>
              <a:ext cx="604379" cy="589821"/>
            </a:xfrm>
            <a:custGeom>
              <a:rect b="b" l="l" r="r" t="t"/>
              <a:pathLst>
                <a:path extrusionOk="0" h="30792" w="31552">
                  <a:moveTo>
                    <a:pt x="30791" y="1"/>
                  </a:moveTo>
                  <a:lnTo>
                    <a:pt x="0" y="30792"/>
                  </a:lnTo>
                  <a:lnTo>
                    <a:pt x="760" y="30792"/>
                  </a:lnTo>
                  <a:lnTo>
                    <a:pt x="315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7429688" y="3065306"/>
              <a:ext cx="370898" cy="370898"/>
            </a:xfrm>
            <a:custGeom>
              <a:rect b="b" l="l" r="r" t="t"/>
              <a:pathLst>
                <a:path extrusionOk="0" h="19363" w="19363">
                  <a:moveTo>
                    <a:pt x="18602" y="1"/>
                  </a:moveTo>
                  <a:lnTo>
                    <a:pt x="91" y="18481"/>
                  </a:lnTo>
                  <a:lnTo>
                    <a:pt x="0" y="19363"/>
                  </a:lnTo>
                  <a:lnTo>
                    <a:pt x="0" y="19363"/>
                  </a:lnTo>
                  <a:lnTo>
                    <a:pt x="1936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5500703" y="2566931"/>
              <a:ext cx="1077718" cy="879176"/>
            </a:xfrm>
            <a:custGeom>
              <a:rect b="b" l="l" r="r" t="t"/>
              <a:pathLst>
                <a:path extrusionOk="0" h="45898" w="56263">
                  <a:moveTo>
                    <a:pt x="2973" y="1"/>
                  </a:moveTo>
                  <a:cubicBezTo>
                    <a:pt x="211" y="1"/>
                    <a:pt x="1" y="3400"/>
                    <a:pt x="1128" y="5654"/>
                  </a:cubicBezTo>
                  <a:cubicBezTo>
                    <a:pt x="7602" y="18754"/>
                    <a:pt x="17237" y="31885"/>
                    <a:pt x="19791" y="34317"/>
                  </a:cubicBezTo>
                  <a:cubicBezTo>
                    <a:pt x="26721" y="40974"/>
                    <a:pt x="45201" y="45746"/>
                    <a:pt x="50642" y="45898"/>
                  </a:cubicBezTo>
                  <a:cubicBezTo>
                    <a:pt x="50647" y="45898"/>
                    <a:pt x="50652" y="45898"/>
                    <a:pt x="50656" y="45898"/>
                  </a:cubicBezTo>
                  <a:cubicBezTo>
                    <a:pt x="53026" y="45898"/>
                    <a:pt x="56262" y="30332"/>
                    <a:pt x="54533" y="28511"/>
                  </a:cubicBezTo>
                  <a:cubicBezTo>
                    <a:pt x="52770" y="26688"/>
                    <a:pt x="29973" y="21733"/>
                    <a:pt x="28757" y="20791"/>
                  </a:cubicBezTo>
                  <a:cubicBezTo>
                    <a:pt x="27906" y="20122"/>
                    <a:pt x="17025" y="9788"/>
                    <a:pt x="9821" y="3648"/>
                  </a:cubicBezTo>
                  <a:cubicBezTo>
                    <a:pt x="6677" y="982"/>
                    <a:pt x="4457" y="1"/>
                    <a:pt x="29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5497715" y="2555209"/>
              <a:ext cx="950931" cy="872261"/>
            </a:xfrm>
            <a:custGeom>
              <a:rect b="b" l="l" r="r" t="t"/>
              <a:pathLst>
                <a:path extrusionOk="0" h="45537" w="49644">
                  <a:moveTo>
                    <a:pt x="2589" y="0"/>
                  </a:moveTo>
                  <a:cubicBezTo>
                    <a:pt x="46" y="0"/>
                    <a:pt x="0" y="3198"/>
                    <a:pt x="1314" y="6874"/>
                  </a:cubicBezTo>
                  <a:cubicBezTo>
                    <a:pt x="3411" y="12740"/>
                    <a:pt x="14111" y="30522"/>
                    <a:pt x="19278" y="35506"/>
                  </a:cubicBezTo>
                  <a:cubicBezTo>
                    <a:pt x="24445" y="40461"/>
                    <a:pt x="43746" y="45537"/>
                    <a:pt x="43746" y="45537"/>
                  </a:cubicBezTo>
                  <a:lnTo>
                    <a:pt x="49643" y="26935"/>
                  </a:lnTo>
                  <a:cubicBezTo>
                    <a:pt x="49643" y="26935"/>
                    <a:pt x="30889" y="21889"/>
                    <a:pt x="29217" y="20643"/>
                  </a:cubicBezTo>
                  <a:cubicBezTo>
                    <a:pt x="27546" y="19366"/>
                    <a:pt x="19521" y="11585"/>
                    <a:pt x="10038" y="3986"/>
                  </a:cubicBezTo>
                  <a:cubicBezTo>
                    <a:pt x="6507" y="1137"/>
                    <a:pt x="4104" y="0"/>
                    <a:pt x="25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6332184" y="3064521"/>
              <a:ext cx="43673" cy="36414"/>
            </a:xfrm>
            <a:custGeom>
              <a:rect b="b" l="l" r="r" t="t"/>
              <a:pathLst>
                <a:path extrusionOk="0" h="1901" w="2280">
                  <a:moveTo>
                    <a:pt x="1030" y="1"/>
                  </a:moveTo>
                  <a:cubicBezTo>
                    <a:pt x="982" y="1"/>
                    <a:pt x="932" y="4"/>
                    <a:pt x="882" y="11"/>
                  </a:cubicBezTo>
                  <a:cubicBezTo>
                    <a:pt x="365" y="103"/>
                    <a:pt x="0" y="589"/>
                    <a:pt x="91" y="1106"/>
                  </a:cubicBezTo>
                  <a:cubicBezTo>
                    <a:pt x="165" y="1604"/>
                    <a:pt x="597" y="1900"/>
                    <a:pt x="1034" y="1900"/>
                  </a:cubicBezTo>
                  <a:cubicBezTo>
                    <a:pt x="1317" y="1900"/>
                    <a:pt x="1602" y="1776"/>
                    <a:pt x="1793" y="1501"/>
                  </a:cubicBezTo>
                  <a:cubicBezTo>
                    <a:pt x="2280" y="872"/>
                    <a:pt x="1797" y="1"/>
                    <a:pt x="1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6241925" y="3038336"/>
              <a:ext cx="43099" cy="36529"/>
            </a:xfrm>
            <a:custGeom>
              <a:rect b="b" l="l" r="r" t="t"/>
              <a:pathLst>
                <a:path extrusionOk="0" h="1907" w="2250">
                  <a:moveTo>
                    <a:pt x="1026" y="0"/>
                  </a:moveTo>
                  <a:cubicBezTo>
                    <a:pt x="979" y="0"/>
                    <a:pt x="931" y="3"/>
                    <a:pt x="882" y="11"/>
                  </a:cubicBezTo>
                  <a:cubicBezTo>
                    <a:pt x="335" y="102"/>
                    <a:pt x="1" y="588"/>
                    <a:pt x="62" y="1105"/>
                  </a:cubicBezTo>
                  <a:cubicBezTo>
                    <a:pt x="136" y="1609"/>
                    <a:pt x="577" y="1906"/>
                    <a:pt x="1020" y="1906"/>
                  </a:cubicBezTo>
                  <a:cubicBezTo>
                    <a:pt x="1298" y="1906"/>
                    <a:pt x="1576" y="1789"/>
                    <a:pt x="1764" y="1530"/>
                  </a:cubicBezTo>
                  <a:cubicBezTo>
                    <a:pt x="2250" y="873"/>
                    <a:pt x="1768" y="0"/>
                    <a:pt x="10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5497734" y="2555228"/>
              <a:ext cx="564881" cy="784340"/>
            </a:xfrm>
            <a:custGeom>
              <a:rect b="b" l="l" r="r" t="t"/>
              <a:pathLst>
                <a:path extrusionOk="0" h="40947" w="29490">
                  <a:moveTo>
                    <a:pt x="2596" y="0"/>
                  </a:moveTo>
                  <a:cubicBezTo>
                    <a:pt x="35" y="0"/>
                    <a:pt x="0" y="3173"/>
                    <a:pt x="1313" y="6873"/>
                  </a:cubicBezTo>
                  <a:cubicBezTo>
                    <a:pt x="3410" y="12739"/>
                    <a:pt x="14110" y="30551"/>
                    <a:pt x="19277" y="35505"/>
                  </a:cubicBezTo>
                  <a:cubicBezTo>
                    <a:pt x="21253" y="37390"/>
                    <a:pt x="25265" y="39305"/>
                    <a:pt x="29490" y="40946"/>
                  </a:cubicBezTo>
                  <a:lnTo>
                    <a:pt x="2742" y="3"/>
                  </a:lnTo>
                  <a:cubicBezTo>
                    <a:pt x="2692" y="1"/>
                    <a:pt x="2643" y="0"/>
                    <a:pt x="25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4924923" y="2521879"/>
              <a:ext cx="944974" cy="1133248"/>
            </a:xfrm>
            <a:custGeom>
              <a:rect b="b" l="l" r="r" t="t"/>
              <a:pathLst>
                <a:path extrusionOk="0" h="59162" w="49333">
                  <a:moveTo>
                    <a:pt x="29375" y="0"/>
                  </a:moveTo>
                  <a:cubicBezTo>
                    <a:pt x="28669" y="0"/>
                    <a:pt x="27952" y="46"/>
                    <a:pt x="27266" y="133"/>
                  </a:cubicBezTo>
                  <a:cubicBezTo>
                    <a:pt x="26506" y="225"/>
                    <a:pt x="25776" y="377"/>
                    <a:pt x="25047" y="589"/>
                  </a:cubicBezTo>
                  <a:lnTo>
                    <a:pt x="24986" y="589"/>
                  </a:lnTo>
                  <a:cubicBezTo>
                    <a:pt x="24408" y="772"/>
                    <a:pt x="23831" y="1045"/>
                    <a:pt x="23345" y="1410"/>
                  </a:cubicBezTo>
                  <a:cubicBezTo>
                    <a:pt x="15381" y="7763"/>
                    <a:pt x="1" y="58706"/>
                    <a:pt x="365" y="59162"/>
                  </a:cubicBezTo>
                  <a:lnTo>
                    <a:pt x="49120" y="59162"/>
                  </a:lnTo>
                  <a:cubicBezTo>
                    <a:pt x="49333" y="57368"/>
                    <a:pt x="39302" y="7702"/>
                    <a:pt x="34500" y="1471"/>
                  </a:cubicBezTo>
                  <a:cubicBezTo>
                    <a:pt x="33738" y="455"/>
                    <a:pt x="31608" y="0"/>
                    <a:pt x="293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5510070" y="2688029"/>
              <a:ext cx="90852" cy="118206"/>
            </a:xfrm>
            <a:custGeom>
              <a:rect b="b" l="l" r="r" t="t"/>
              <a:pathLst>
                <a:path extrusionOk="0" h="6171" w="4743">
                  <a:moveTo>
                    <a:pt x="2067" y="1"/>
                  </a:moveTo>
                  <a:lnTo>
                    <a:pt x="0" y="4043"/>
                  </a:lnTo>
                  <a:lnTo>
                    <a:pt x="1459" y="6171"/>
                  </a:lnTo>
                  <a:lnTo>
                    <a:pt x="4104" y="5836"/>
                  </a:lnTo>
                  <a:lnTo>
                    <a:pt x="4742" y="2919"/>
                  </a:lnTo>
                  <a:lnTo>
                    <a:pt x="20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513556" y="2799818"/>
              <a:ext cx="161879" cy="763327"/>
            </a:xfrm>
            <a:custGeom>
              <a:rect b="b" l="l" r="r" t="t"/>
              <a:pathLst>
                <a:path extrusionOk="0" h="39850" w="8451">
                  <a:moveTo>
                    <a:pt x="3922" y="0"/>
                  </a:moveTo>
                  <a:lnTo>
                    <a:pt x="1277" y="335"/>
                  </a:lnTo>
                  <a:lnTo>
                    <a:pt x="1" y="30031"/>
                  </a:lnTo>
                  <a:lnTo>
                    <a:pt x="5563" y="39849"/>
                  </a:lnTo>
                  <a:lnTo>
                    <a:pt x="8451" y="28785"/>
                  </a:lnTo>
                  <a:lnTo>
                    <a:pt x="39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5391884" y="2343891"/>
              <a:ext cx="223003" cy="333680"/>
            </a:xfrm>
            <a:custGeom>
              <a:rect b="b" l="l" r="r" t="t"/>
              <a:pathLst>
                <a:path extrusionOk="0" h="17420" w="11642">
                  <a:moveTo>
                    <a:pt x="1336" y="0"/>
                  </a:moveTo>
                  <a:cubicBezTo>
                    <a:pt x="1262" y="0"/>
                    <a:pt x="1216" y="27"/>
                    <a:pt x="1216" y="94"/>
                  </a:cubicBezTo>
                  <a:cubicBezTo>
                    <a:pt x="1155" y="1766"/>
                    <a:pt x="973" y="3589"/>
                    <a:pt x="760" y="5231"/>
                  </a:cubicBezTo>
                  <a:cubicBezTo>
                    <a:pt x="395" y="7906"/>
                    <a:pt x="0" y="10094"/>
                    <a:pt x="122" y="10307"/>
                  </a:cubicBezTo>
                  <a:cubicBezTo>
                    <a:pt x="1672" y="13407"/>
                    <a:pt x="6778" y="17389"/>
                    <a:pt x="7538" y="17419"/>
                  </a:cubicBezTo>
                  <a:cubicBezTo>
                    <a:pt x="7545" y="17420"/>
                    <a:pt x="7551" y="17420"/>
                    <a:pt x="7558" y="17420"/>
                  </a:cubicBezTo>
                  <a:cubicBezTo>
                    <a:pt x="8833" y="17420"/>
                    <a:pt x="10638" y="11516"/>
                    <a:pt x="10456" y="10216"/>
                  </a:cubicBezTo>
                  <a:cubicBezTo>
                    <a:pt x="10456" y="10155"/>
                    <a:pt x="10456" y="10124"/>
                    <a:pt x="10456" y="10094"/>
                  </a:cubicBezTo>
                  <a:cubicBezTo>
                    <a:pt x="10395" y="9851"/>
                    <a:pt x="10395" y="9638"/>
                    <a:pt x="10395" y="9395"/>
                  </a:cubicBezTo>
                  <a:cubicBezTo>
                    <a:pt x="10487" y="6477"/>
                    <a:pt x="11642" y="3012"/>
                    <a:pt x="11642" y="3012"/>
                  </a:cubicBezTo>
                  <a:lnTo>
                    <a:pt x="4529" y="1036"/>
                  </a:lnTo>
                  <a:lnTo>
                    <a:pt x="2371" y="428"/>
                  </a:lnTo>
                  <a:cubicBezTo>
                    <a:pt x="2371" y="428"/>
                    <a:pt x="1632" y="0"/>
                    <a:pt x="13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5425060" y="2359081"/>
              <a:ext cx="189251" cy="180747"/>
            </a:xfrm>
            <a:custGeom>
              <a:rect b="b" l="l" r="r" t="t"/>
              <a:pathLst>
                <a:path extrusionOk="0" h="9436" w="9880">
                  <a:moveTo>
                    <a:pt x="1" y="0"/>
                  </a:moveTo>
                  <a:cubicBezTo>
                    <a:pt x="1" y="0"/>
                    <a:pt x="578" y="9028"/>
                    <a:pt x="7630" y="9423"/>
                  </a:cubicBezTo>
                  <a:cubicBezTo>
                    <a:pt x="7737" y="9432"/>
                    <a:pt x="7844" y="9435"/>
                    <a:pt x="7950" y="9435"/>
                  </a:cubicBezTo>
                  <a:cubicBezTo>
                    <a:pt x="8208" y="9435"/>
                    <a:pt x="8466" y="9414"/>
                    <a:pt x="8724" y="9392"/>
                  </a:cubicBezTo>
                  <a:cubicBezTo>
                    <a:pt x="8724" y="9362"/>
                    <a:pt x="8724" y="9331"/>
                    <a:pt x="8724" y="9301"/>
                  </a:cubicBezTo>
                  <a:cubicBezTo>
                    <a:pt x="8663" y="9058"/>
                    <a:pt x="8663" y="8815"/>
                    <a:pt x="8663" y="8602"/>
                  </a:cubicBezTo>
                  <a:cubicBezTo>
                    <a:pt x="8755" y="5684"/>
                    <a:pt x="9879" y="2219"/>
                    <a:pt x="9879" y="2219"/>
                  </a:cubicBezTo>
                  <a:lnTo>
                    <a:pt x="2767" y="2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5489689" y="2484833"/>
              <a:ext cx="19" cy="19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5363343" y="1991860"/>
              <a:ext cx="396528" cy="488644"/>
            </a:xfrm>
            <a:custGeom>
              <a:rect b="b" l="l" r="r" t="t"/>
              <a:pathLst>
                <a:path extrusionOk="0" h="25510" w="20701">
                  <a:moveTo>
                    <a:pt x="10001" y="1"/>
                  </a:moveTo>
                  <a:cubicBezTo>
                    <a:pt x="6178" y="1"/>
                    <a:pt x="2166" y="2336"/>
                    <a:pt x="1065" y="6192"/>
                  </a:cubicBezTo>
                  <a:cubicBezTo>
                    <a:pt x="1" y="9931"/>
                    <a:pt x="2159" y="20660"/>
                    <a:pt x="4864" y="23001"/>
                  </a:cubicBezTo>
                  <a:cubicBezTo>
                    <a:pt x="6706" y="24613"/>
                    <a:pt x="9087" y="25509"/>
                    <a:pt x="11387" y="25509"/>
                  </a:cubicBezTo>
                  <a:cubicBezTo>
                    <a:pt x="13943" y="25509"/>
                    <a:pt x="16400" y="24401"/>
                    <a:pt x="17904" y="21937"/>
                  </a:cubicBezTo>
                  <a:cubicBezTo>
                    <a:pt x="20700" y="17408"/>
                    <a:pt x="17630" y="3487"/>
                    <a:pt x="14621" y="1390"/>
                  </a:cubicBezTo>
                  <a:cubicBezTo>
                    <a:pt x="13286" y="441"/>
                    <a:pt x="11661" y="1"/>
                    <a:pt x="100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578185" y="2229708"/>
              <a:ext cx="15745" cy="39727"/>
            </a:xfrm>
            <a:custGeom>
              <a:rect b="b" l="l" r="r" t="t"/>
              <a:pathLst>
                <a:path extrusionOk="0" h="2074" w="822">
                  <a:moveTo>
                    <a:pt x="453" y="0"/>
                  </a:moveTo>
                  <a:cubicBezTo>
                    <a:pt x="441" y="0"/>
                    <a:pt x="396" y="71"/>
                    <a:pt x="396" y="97"/>
                  </a:cubicBezTo>
                  <a:cubicBezTo>
                    <a:pt x="578" y="797"/>
                    <a:pt x="639" y="1648"/>
                    <a:pt x="31" y="2012"/>
                  </a:cubicBezTo>
                  <a:cubicBezTo>
                    <a:pt x="1" y="2012"/>
                    <a:pt x="31" y="2073"/>
                    <a:pt x="31" y="2073"/>
                  </a:cubicBezTo>
                  <a:cubicBezTo>
                    <a:pt x="821" y="1800"/>
                    <a:pt x="730" y="675"/>
                    <a:pt x="457" y="6"/>
                  </a:cubicBezTo>
                  <a:cubicBezTo>
                    <a:pt x="457" y="2"/>
                    <a:pt x="4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549644" y="2218081"/>
              <a:ext cx="47830" cy="45033"/>
            </a:xfrm>
            <a:custGeom>
              <a:rect b="b" l="l" r="r" t="t"/>
              <a:pathLst>
                <a:path extrusionOk="0" h="2351" w="2497">
                  <a:moveTo>
                    <a:pt x="1229" y="1"/>
                  </a:moveTo>
                  <a:cubicBezTo>
                    <a:pt x="1205" y="1"/>
                    <a:pt x="1181" y="2"/>
                    <a:pt x="1156" y="5"/>
                  </a:cubicBezTo>
                  <a:cubicBezTo>
                    <a:pt x="1" y="124"/>
                    <a:pt x="318" y="2350"/>
                    <a:pt x="1348" y="2350"/>
                  </a:cubicBezTo>
                  <a:cubicBezTo>
                    <a:pt x="1375" y="2350"/>
                    <a:pt x="1402" y="2349"/>
                    <a:pt x="1430" y="2346"/>
                  </a:cubicBezTo>
                  <a:cubicBezTo>
                    <a:pt x="2496" y="2227"/>
                    <a:pt x="2148" y="1"/>
                    <a:pt x="1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667275" y="2219172"/>
              <a:ext cx="22143" cy="34556"/>
            </a:xfrm>
            <a:custGeom>
              <a:rect b="b" l="l" r="r" t="t"/>
              <a:pathLst>
                <a:path extrusionOk="0" h="1804" w="1156">
                  <a:moveTo>
                    <a:pt x="36" y="1"/>
                  </a:moveTo>
                  <a:cubicBezTo>
                    <a:pt x="33" y="1"/>
                    <a:pt x="31" y="3"/>
                    <a:pt x="31" y="9"/>
                  </a:cubicBezTo>
                  <a:cubicBezTo>
                    <a:pt x="1" y="729"/>
                    <a:pt x="296" y="1803"/>
                    <a:pt x="1092" y="1803"/>
                  </a:cubicBezTo>
                  <a:cubicBezTo>
                    <a:pt x="1103" y="1803"/>
                    <a:pt x="1114" y="1803"/>
                    <a:pt x="1125" y="1802"/>
                  </a:cubicBezTo>
                  <a:cubicBezTo>
                    <a:pt x="1155" y="1802"/>
                    <a:pt x="1125" y="1772"/>
                    <a:pt x="1125" y="1772"/>
                  </a:cubicBezTo>
                  <a:cubicBezTo>
                    <a:pt x="426" y="1620"/>
                    <a:pt x="183" y="799"/>
                    <a:pt x="91" y="70"/>
                  </a:cubicBezTo>
                  <a:cubicBezTo>
                    <a:pt x="91" y="45"/>
                    <a:pt x="52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5660609" y="2202603"/>
              <a:ext cx="47485" cy="45033"/>
            </a:xfrm>
            <a:custGeom>
              <a:rect b="b" l="l" r="r" t="t"/>
              <a:pathLst>
                <a:path extrusionOk="0" h="2351" w="2479">
                  <a:moveTo>
                    <a:pt x="1106" y="1"/>
                  </a:moveTo>
                  <a:cubicBezTo>
                    <a:pt x="1048" y="1"/>
                    <a:pt x="988" y="8"/>
                    <a:pt x="926" y="23"/>
                  </a:cubicBezTo>
                  <a:cubicBezTo>
                    <a:pt x="1" y="225"/>
                    <a:pt x="340" y="2351"/>
                    <a:pt x="1316" y="2351"/>
                  </a:cubicBezTo>
                  <a:cubicBezTo>
                    <a:pt x="1367" y="2351"/>
                    <a:pt x="1419" y="2345"/>
                    <a:pt x="1473" y="2333"/>
                  </a:cubicBezTo>
                  <a:cubicBezTo>
                    <a:pt x="2478" y="2103"/>
                    <a:pt x="2099" y="1"/>
                    <a:pt x="1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5534416" y="2164849"/>
              <a:ext cx="49611" cy="36126"/>
            </a:xfrm>
            <a:custGeom>
              <a:rect b="b" l="l" r="r" t="t"/>
              <a:pathLst>
                <a:path extrusionOk="0" h="1886" w="2590">
                  <a:moveTo>
                    <a:pt x="1763" y="0"/>
                  </a:moveTo>
                  <a:cubicBezTo>
                    <a:pt x="1519" y="0"/>
                    <a:pt x="1275" y="77"/>
                    <a:pt x="1070" y="231"/>
                  </a:cubicBezTo>
                  <a:cubicBezTo>
                    <a:pt x="644" y="413"/>
                    <a:pt x="310" y="748"/>
                    <a:pt x="128" y="1173"/>
                  </a:cubicBezTo>
                  <a:cubicBezTo>
                    <a:pt x="0" y="1529"/>
                    <a:pt x="299" y="1885"/>
                    <a:pt x="649" y="1885"/>
                  </a:cubicBezTo>
                  <a:cubicBezTo>
                    <a:pt x="717" y="1885"/>
                    <a:pt x="788" y="1872"/>
                    <a:pt x="857" y="1842"/>
                  </a:cubicBezTo>
                  <a:cubicBezTo>
                    <a:pt x="1131" y="1690"/>
                    <a:pt x="1435" y="1538"/>
                    <a:pt x="1708" y="1386"/>
                  </a:cubicBezTo>
                  <a:cubicBezTo>
                    <a:pt x="2043" y="1265"/>
                    <a:pt x="2316" y="1021"/>
                    <a:pt x="2498" y="748"/>
                  </a:cubicBezTo>
                  <a:cubicBezTo>
                    <a:pt x="2590" y="535"/>
                    <a:pt x="2498" y="292"/>
                    <a:pt x="2316" y="140"/>
                  </a:cubicBezTo>
                  <a:cubicBezTo>
                    <a:pt x="2143" y="47"/>
                    <a:pt x="1953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5650974" y="2150138"/>
              <a:ext cx="54151" cy="27296"/>
            </a:xfrm>
            <a:custGeom>
              <a:rect b="b" l="l" r="r" t="t"/>
              <a:pathLst>
                <a:path extrusionOk="0" h="1425" w="2827">
                  <a:moveTo>
                    <a:pt x="1063" y="1"/>
                  </a:moveTo>
                  <a:cubicBezTo>
                    <a:pt x="714" y="1"/>
                    <a:pt x="368" y="156"/>
                    <a:pt x="122" y="452"/>
                  </a:cubicBezTo>
                  <a:cubicBezTo>
                    <a:pt x="0" y="634"/>
                    <a:pt x="31" y="878"/>
                    <a:pt x="183" y="1060"/>
                  </a:cubicBezTo>
                  <a:cubicBezTo>
                    <a:pt x="455" y="1223"/>
                    <a:pt x="752" y="1338"/>
                    <a:pt x="1052" y="1338"/>
                  </a:cubicBezTo>
                  <a:cubicBezTo>
                    <a:pt x="1086" y="1338"/>
                    <a:pt x="1121" y="1337"/>
                    <a:pt x="1155" y="1333"/>
                  </a:cubicBezTo>
                  <a:cubicBezTo>
                    <a:pt x="1490" y="1364"/>
                    <a:pt x="1793" y="1425"/>
                    <a:pt x="2128" y="1425"/>
                  </a:cubicBezTo>
                  <a:cubicBezTo>
                    <a:pt x="2614" y="1425"/>
                    <a:pt x="2827" y="878"/>
                    <a:pt x="2523" y="543"/>
                  </a:cubicBezTo>
                  <a:cubicBezTo>
                    <a:pt x="2189" y="209"/>
                    <a:pt x="1763" y="26"/>
                    <a:pt x="1307" y="26"/>
                  </a:cubicBezTo>
                  <a:cubicBezTo>
                    <a:pt x="1226" y="9"/>
                    <a:pt x="1145" y="1"/>
                    <a:pt x="10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5592915" y="2361168"/>
              <a:ext cx="29537" cy="11321"/>
            </a:xfrm>
            <a:custGeom>
              <a:rect b="b" l="l" r="r" t="t"/>
              <a:pathLst>
                <a:path extrusionOk="0" h="591" w="1542">
                  <a:moveTo>
                    <a:pt x="51" y="0"/>
                  </a:moveTo>
                  <a:cubicBezTo>
                    <a:pt x="25" y="0"/>
                    <a:pt x="0" y="22"/>
                    <a:pt x="22" y="43"/>
                  </a:cubicBezTo>
                  <a:cubicBezTo>
                    <a:pt x="113" y="347"/>
                    <a:pt x="356" y="560"/>
                    <a:pt x="691" y="590"/>
                  </a:cubicBezTo>
                  <a:cubicBezTo>
                    <a:pt x="1055" y="590"/>
                    <a:pt x="1390" y="377"/>
                    <a:pt x="1542" y="73"/>
                  </a:cubicBezTo>
                  <a:cubicBezTo>
                    <a:pt x="1542" y="52"/>
                    <a:pt x="1542" y="30"/>
                    <a:pt x="1531" y="30"/>
                  </a:cubicBezTo>
                  <a:cubicBezTo>
                    <a:pt x="1527" y="30"/>
                    <a:pt x="1520" y="34"/>
                    <a:pt x="1511" y="43"/>
                  </a:cubicBezTo>
                  <a:cubicBezTo>
                    <a:pt x="1268" y="195"/>
                    <a:pt x="1025" y="286"/>
                    <a:pt x="751" y="347"/>
                  </a:cubicBezTo>
                  <a:cubicBezTo>
                    <a:pt x="478" y="347"/>
                    <a:pt x="265" y="134"/>
                    <a:pt x="83" y="13"/>
                  </a:cubicBezTo>
                  <a:cubicBezTo>
                    <a:pt x="74" y="4"/>
                    <a:pt x="62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5599141" y="2317150"/>
              <a:ext cx="48347" cy="34517"/>
            </a:xfrm>
            <a:custGeom>
              <a:rect b="b" l="l" r="r" t="t"/>
              <a:pathLst>
                <a:path extrusionOk="0" h="1802" w="2524">
                  <a:moveTo>
                    <a:pt x="183" y="1"/>
                  </a:moveTo>
                  <a:cubicBezTo>
                    <a:pt x="92" y="213"/>
                    <a:pt x="31" y="487"/>
                    <a:pt x="31" y="730"/>
                  </a:cubicBezTo>
                  <a:cubicBezTo>
                    <a:pt x="1" y="1186"/>
                    <a:pt x="92" y="1733"/>
                    <a:pt x="700" y="1794"/>
                  </a:cubicBezTo>
                  <a:cubicBezTo>
                    <a:pt x="746" y="1799"/>
                    <a:pt x="791" y="1802"/>
                    <a:pt x="837" y="1802"/>
                  </a:cubicBezTo>
                  <a:cubicBezTo>
                    <a:pt x="1064" y="1802"/>
                    <a:pt x="1288" y="1738"/>
                    <a:pt x="1490" y="1612"/>
                  </a:cubicBezTo>
                  <a:cubicBezTo>
                    <a:pt x="1916" y="1338"/>
                    <a:pt x="2281" y="973"/>
                    <a:pt x="2524" y="517"/>
                  </a:cubicBezTo>
                  <a:lnTo>
                    <a:pt x="2524" y="517"/>
                  </a:lnTo>
                  <a:cubicBezTo>
                    <a:pt x="2420" y="525"/>
                    <a:pt x="2317" y="529"/>
                    <a:pt x="2214" y="529"/>
                  </a:cubicBezTo>
                  <a:cubicBezTo>
                    <a:pt x="1498" y="529"/>
                    <a:pt x="794" y="346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601784" y="2156440"/>
              <a:ext cx="81006" cy="177031"/>
            </a:xfrm>
            <a:custGeom>
              <a:rect b="b" l="l" r="r" t="t"/>
              <a:pathLst>
                <a:path extrusionOk="0" h="9242" w="4229">
                  <a:moveTo>
                    <a:pt x="2011" y="0"/>
                  </a:moveTo>
                  <a:cubicBezTo>
                    <a:pt x="1968" y="0"/>
                    <a:pt x="1930" y="34"/>
                    <a:pt x="1930" y="93"/>
                  </a:cubicBezTo>
                  <a:cubicBezTo>
                    <a:pt x="2355" y="2403"/>
                    <a:pt x="3176" y="4652"/>
                    <a:pt x="3632" y="6992"/>
                  </a:cubicBezTo>
                  <a:cubicBezTo>
                    <a:pt x="3237" y="6871"/>
                    <a:pt x="2811" y="6810"/>
                    <a:pt x="2386" y="6810"/>
                  </a:cubicBezTo>
                  <a:cubicBezTo>
                    <a:pt x="2325" y="6840"/>
                    <a:pt x="2781" y="8421"/>
                    <a:pt x="2811" y="8695"/>
                  </a:cubicBezTo>
                  <a:lnTo>
                    <a:pt x="2811" y="8725"/>
                  </a:lnTo>
                  <a:cubicBezTo>
                    <a:pt x="2514" y="8802"/>
                    <a:pt x="2238" y="8839"/>
                    <a:pt x="1967" y="8839"/>
                  </a:cubicBezTo>
                  <a:cubicBezTo>
                    <a:pt x="1379" y="8839"/>
                    <a:pt x="814" y="8663"/>
                    <a:pt x="106" y="8330"/>
                  </a:cubicBezTo>
                  <a:cubicBezTo>
                    <a:pt x="90" y="8322"/>
                    <a:pt x="74" y="8318"/>
                    <a:pt x="60" y="8318"/>
                  </a:cubicBezTo>
                  <a:cubicBezTo>
                    <a:pt x="21" y="8318"/>
                    <a:pt x="1" y="8346"/>
                    <a:pt x="45" y="8391"/>
                  </a:cubicBezTo>
                  <a:cubicBezTo>
                    <a:pt x="501" y="8907"/>
                    <a:pt x="1170" y="9211"/>
                    <a:pt x="1869" y="9242"/>
                  </a:cubicBezTo>
                  <a:cubicBezTo>
                    <a:pt x="2173" y="9242"/>
                    <a:pt x="2477" y="9211"/>
                    <a:pt x="2781" y="9120"/>
                  </a:cubicBezTo>
                  <a:cubicBezTo>
                    <a:pt x="2842" y="9120"/>
                    <a:pt x="2872" y="9090"/>
                    <a:pt x="2933" y="9090"/>
                  </a:cubicBezTo>
                  <a:cubicBezTo>
                    <a:pt x="2994" y="9090"/>
                    <a:pt x="3024" y="9059"/>
                    <a:pt x="3085" y="9029"/>
                  </a:cubicBezTo>
                  <a:cubicBezTo>
                    <a:pt x="3176" y="8998"/>
                    <a:pt x="3206" y="8938"/>
                    <a:pt x="3206" y="8846"/>
                  </a:cubicBezTo>
                  <a:cubicBezTo>
                    <a:pt x="3206" y="8816"/>
                    <a:pt x="3206" y="8786"/>
                    <a:pt x="3206" y="8786"/>
                  </a:cubicBezTo>
                  <a:lnTo>
                    <a:pt x="3206" y="8695"/>
                  </a:lnTo>
                  <a:cubicBezTo>
                    <a:pt x="3115" y="8147"/>
                    <a:pt x="2933" y="7296"/>
                    <a:pt x="2933" y="7296"/>
                  </a:cubicBezTo>
                  <a:lnTo>
                    <a:pt x="2933" y="7296"/>
                  </a:lnTo>
                  <a:cubicBezTo>
                    <a:pt x="3078" y="7358"/>
                    <a:pt x="3646" y="7519"/>
                    <a:pt x="3975" y="7519"/>
                  </a:cubicBezTo>
                  <a:cubicBezTo>
                    <a:pt x="4128" y="7519"/>
                    <a:pt x="4229" y="7484"/>
                    <a:pt x="4210" y="7388"/>
                  </a:cubicBezTo>
                  <a:cubicBezTo>
                    <a:pt x="3693" y="4986"/>
                    <a:pt x="3085" y="2311"/>
                    <a:pt x="2082" y="32"/>
                  </a:cubicBezTo>
                  <a:cubicBezTo>
                    <a:pt x="2060" y="10"/>
                    <a:pt x="2035" y="0"/>
                    <a:pt x="2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5319248" y="1950198"/>
              <a:ext cx="425471" cy="320501"/>
            </a:xfrm>
            <a:custGeom>
              <a:rect b="b" l="l" r="r" t="t"/>
              <a:pathLst>
                <a:path extrusionOk="0" h="16732" w="22212">
                  <a:moveTo>
                    <a:pt x="17244" y="1"/>
                  </a:moveTo>
                  <a:cubicBezTo>
                    <a:pt x="16702" y="1"/>
                    <a:pt x="16285" y="1224"/>
                    <a:pt x="16285" y="1224"/>
                  </a:cubicBezTo>
                  <a:cubicBezTo>
                    <a:pt x="16285" y="1224"/>
                    <a:pt x="14108" y="834"/>
                    <a:pt x="11485" y="834"/>
                  </a:cubicBezTo>
                  <a:cubicBezTo>
                    <a:pt x="10376" y="834"/>
                    <a:pt x="9186" y="904"/>
                    <a:pt x="8047" y="1103"/>
                  </a:cubicBezTo>
                  <a:cubicBezTo>
                    <a:pt x="4218" y="1771"/>
                    <a:pt x="2911" y="5935"/>
                    <a:pt x="2911" y="5935"/>
                  </a:cubicBezTo>
                  <a:cubicBezTo>
                    <a:pt x="2911" y="5935"/>
                    <a:pt x="904" y="6665"/>
                    <a:pt x="449" y="8215"/>
                  </a:cubicBezTo>
                  <a:cubicBezTo>
                    <a:pt x="0" y="9740"/>
                    <a:pt x="2903" y="16732"/>
                    <a:pt x="4532" y="16732"/>
                  </a:cubicBezTo>
                  <a:cubicBezTo>
                    <a:pt x="4559" y="16732"/>
                    <a:pt x="4586" y="16730"/>
                    <a:pt x="4613" y="16726"/>
                  </a:cubicBezTo>
                  <a:cubicBezTo>
                    <a:pt x="7166" y="16331"/>
                    <a:pt x="6984" y="11619"/>
                    <a:pt x="6984" y="11619"/>
                  </a:cubicBezTo>
                  <a:cubicBezTo>
                    <a:pt x="6984" y="11619"/>
                    <a:pt x="11269" y="10252"/>
                    <a:pt x="11452" y="6847"/>
                  </a:cubicBezTo>
                  <a:cubicBezTo>
                    <a:pt x="11452" y="6847"/>
                    <a:pt x="13763" y="7895"/>
                    <a:pt x="16214" y="7895"/>
                  </a:cubicBezTo>
                  <a:cubicBezTo>
                    <a:pt x="17205" y="7895"/>
                    <a:pt x="18219" y="7724"/>
                    <a:pt x="19111" y="7242"/>
                  </a:cubicBezTo>
                  <a:cubicBezTo>
                    <a:pt x="22212" y="5571"/>
                    <a:pt x="20996" y="1954"/>
                    <a:pt x="20510" y="1224"/>
                  </a:cubicBezTo>
                  <a:cubicBezTo>
                    <a:pt x="20423" y="1089"/>
                    <a:pt x="20302" y="1034"/>
                    <a:pt x="20160" y="1034"/>
                  </a:cubicBezTo>
                  <a:cubicBezTo>
                    <a:pt x="19503" y="1034"/>
                    <a:pt x="18412" y="2227"/>
                    <a:pt x="18412" y="2227"/>
                  </a:cubicBezTo>
                  <a:cubicBezTo>
                    <a:pt x="18412" y="2227"/>
                    <a:pt x="17896" y="160"/>
                    <a:pt x="17318" y="8"/>
                  </a:cubicBezTo>
                  <a:cubicBezTo>
                    <a:pt x="17293" y="3"/>
                    <a:pt x="17268" y="1"/>
                    <a:pt x="17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5431458" y="2061699"/>
              <a:ext cx="113014" cy="119221"/>
            </a:xfrm>
            <a:custGeom>
              <a:rect b="b" l="l" r="r" t="t"/>
              <a:pathLst>
                <a:path extrusionOk="0" h="6224" w="5900">
                  <a:moveTo>
                    <a:pt x="5563" y="1"/>
                  </a:moveTo>
                  <a:cubicBezTo>
                    <a:pt x="5548" y="1"/>
                    <a:pt x="5533" y="8"/>
                    <a:pt x="5533" y="23"/>
                  </a:cubicBezTo>
                  <a:cubicBezTo>
                    <a:pt x="5503" y="3336"/>
                    <a:pt x="3588" y="5950"/>
                    <a:pt x="123" y="5981"/>
                  </a:cubicBezTo>
                  <a:cubicBezTo>
                    <a:pt x="31" y="5981"/>
                    <a:pt x="1" y="6133"/>
                    <a:pt x="123" y="6133"/>
                  </a:cubicBezTo>
                  <a:cubicBezTo>
                    <a:pt x="419" y="6195"/>
                    <a:pt x="706" y="6224"/>
                    <a:pt x="985" y="6224"/>
                  </a:cubicBezTo>
                  <a:cubicBezTo>
                    <a:pt x="3991" y="6224"/>
                    <a:pt x="5900" y="2805"/>
                    <a:pt x="5594" y="23"/>
                  </a:cubicBezTo>
                  <a:cubicBezTo>
                    <a:pt x="5594" y="8"/>
                    <a:pt x="5579" y="1"/>
                    <a:pt x="5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5309785" y="2062140"/>
              <a:ext cx="98706" cy="206970"/>
            </a:xfrm>
            <a:custGeom>
              <a:rect b="b" l="l" r="r" t="t"/>
              <a:pathLst>
                <a:path extrusionOk="0" h="10805" w="5153">
                  <a:moveTo>
                    <a:pt x="3465" y="0"/>
                  </a:moveTo>
                  <a:cubicBezTo>
                    <a:pt x="1307" y="851"/>
                    <a:pt x="0" y="2462"/>
                    <a:pt x="669" y="4864"/>
                  </a:cubicBezTo>
                  <a:cubicBezTo>
                    <a:pt x="1246" y="6991"/>
                    <a:pt x="2857" y="9940"/>
                    <a:pt x="4985" y="10791"/>
                  </a:cubicBezTo>
                  <a:cubicBezTo>
                    <a:pt x="5005" y="10801"/>
                    <a:pt x="5023" y="10805"/>
                    <a:pt x="5039" y="10805"/>
                  </a:cubicBezTo>
                  <a:cubicBezTo>
                    <a:pt x="5122" y="10805"/>
                    <a:pt x="5153" y="10690"/>
                    <a:pt x="5076" y="10639"/>
                  </a:cubicBezTo>
                  <a:cubicBezTo>
                    <a:pt x="3283" y="9788"/>
                    <a:pt x="1976" y="7538"/>
                    <a:pt x="1246" y="5775"/>
                  </a:cubicBezTo>
                  <a:cubicBezTo>
                    <a:pt x="760" y="4620"/>
                    <a:pt x="395" y="3283"/>
                    <a:pt x="1034" y="2098"/>
                  </a:cubicBezTo>
                  <a:cubicBezTo>
                    <a:pt x="1581" y="1155"/>
                    <a:pt x="2614" y="669"/>
                    <a:pt x="3496" y="61"/>
                  </a:cubicBezTo>
                  <a:cubicBezTo>
                    <a:pt x="3526" y="61"/>
                    <a:pt x="3496" y="0"/>
                    <a:pt x="3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>
              <a:off x="5607665" y="1972418"/>
              <a:ext cx="137054" cy="128377"/>
            </a:xfrm>
            <a:custGeom>
              <a:rect b="b" l="l" r="r" t="t"/>
              <a:pathLst>
                <a:path extrusionOk="0" h="6702" w="7155">
                  <a:moveTo>
                    <a:pt x="5398" y="1"/>
                  </a:moveTo>
                  <a:cubicBezTo>
                    <a:pt x="5342" y="1"/>
                    <a:pt x="5286" y="80"/>
                    <a:pt x="5331" y="125"/>
                  </a:cubicBezTo>
                  <a:cubicBezTo>
                    <a:pt x="6334" y="1736"/>
                    <a:pt x="7033" y="3742"/>
                    <a:pt x="5422" y="5262"/>
                  </a:cubicBezTo>
                  <a:cubicBezTo>
                    <a:pt x="4569" y="6055"/>
                    <a:pt x="3316" y="6460"/>
                    <a:pt x="2100" y="6460"/>
                  </a:cubicBezTo>
                  <a:cubicBezTo>
                    <a:pt x="1452" y="6460"/>
                    <a:pt x="815" y="6345"/>
                    <a:pt x="255" y="6113"/>
                  </a:cubicBezTo>
                  <a:cubicBezTo>
                    <a:pt x="236" y="6105"/>
                    <a:pt x="218" y="6102"/>
                    <a:pt x="201" y="6102"/>
                  </a:cubicBezTo>
                  <a:cubicBezTo>
                    <a:pt x="77" y="6102"/>
                    <a:pt x="0" y="6272"/>
                    <a:pt x="133" y="6326"/>
                  </a:cubicBezTo>
                  <a:cubicBezTo>
                    <a:pt x="726" y="6577"/>
                    <a:pt x="1415" y="6702"/>
                    <a:pt x="2117" y="6702"/>
                  </a:cubicBezTo>
                  <a:cubicBezTo>
                    <a:pt x="3542" y="6702"/>
                    <a:pt x="5023" y="6188"/>
                    <a:pt x="5878" y="5171"/>
                  </a:cubicBezTo>
                  <a:cubicBezTo>
                    <a:pt x="7155" y="3651"/>
                    <a:pt x="6729" y="1371"/>
                    <a:pt x="5453" y="34"/>
                  </a:cubicBezTo>
                  <a:cubicBezTo>
                    <a:pt x="5437" y="10"/>
                    <a:pt x="5417" y="1"/>
                    <a:pt x="5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5494804" y="2190612"/>
              <a:ext cx="145712" cy="120772"/>
            </a:xfrm>
            <a:custGeom>
              <a:rect b="b" l="l" r="r" t="t"/>
              <a:pathLst>
                <a:path extrusionOk="0" h="6305" w="7607">
                  <a:moveTo>
                    <a:pt x="4105" y="434"/>
                  </a:moveTo>
                  <a:cubicBezTo>
                    <a:pt x="5485" y="434"/>
                    <a:pt x="6667" y="1478"/>
                    <a:pt x="6785" y="2868"/>
                  </a:cubicBezTo>
                  <a:cubicBezTo>
                    <a:pt x="6937" y="4297"/>
                    <a:pt x="5934" y="5604"/>
                    <a:pt x="4536" y="5847"/>
                  </a:cubicBezTo>
                  <a:cubicBezTo>
                    <a:pt x="4397" y="5867"/>
                    <a:pt x="4259" y="5877"/>
                    <a:pt x="4122" y="5877"/>
                  </a:cubicBezTo>
                  <a:cubicBezTo>
                    <a:pt x="2851" y="5877"/>
                    <a:pt x="1710" y="5012"/>
                    <a:pt x="1436" y="3749"/>
                  </a:cubicBezTo>
                  <a:cubicBezTo>
                    <a:pt x="1101" y="2351"/>
                    <a:pt x="1922" y="953"/>
                    <a:pt x="3320" y="527"/>
                  </a:cubicBezTo>
                  <a:cubicBezTo>
                    <a:pt x="3533" y="467"/>
                    <a:pt x="3746" y="436"/>
                    <a:pt x="3989" y="436"/>
                  </a:cubicBezTo>
                  <a:cubicBezTo>
                    <a:pt x="4028" y="435"/>
                    <a:pt x="4067" y="434"/>
                    <a:pt x="4105" y="434"/>
                  </a:cubicBezTo>
                  <a:close/>
                  <a:moveTo>
                    <a:pt x="4075" y="1"/>
                  </a:moveTo>
                  <a:cubicBezTo>
                    <a:pt x="3124" y="1"/>
                    <a:pt x="2167" y="422"/>
                    <a:pt x="1527" y="1318"/>
                  </a:cubicBezTo>
                  <a:cubicBezTo>
                    <a:pt x="0" y="3413"/>
                    <a:pt x="1540" y="6305"/>
                    <a:pt x="4084" y="6305"/>
                  </a:cubicBezTo>
                  <a:cubicBezTo>
                    <a:pt x="4123" y="6305"/>
                    <a:pt x="4162" y="6304"/>
                    <a:pt x="4202" y="6303"/>
                  </a:cubicBezTo>
                  <a:cubicBezTo>
                    <a:pt x="4475" y="6303"/>
                    <a:pt x="4718" y="6242"/>
                    <a:pt x="4962" y="6181"/>
                  </a:cubicBezTo>
                  <a:cubicBezTo>
                    <a:pt x="6633" y="5695"/>
                    <a:pt x="7606" y="3932"/>
                    <a:pt x="7120" y="2260"/>
                  </a:cubicBezTo>
                  <a:cubicBezTo>
                    <a:pt x="6680" y="799"/>
                    <a:pt x="5383" y="1"/>
                    <a:pt x="4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5659709" y="2169484"/>
              <a:ext cx="96656" cy="120332"/>
            </a:xfrm>
            <a:custGeom>
              <a:rect b="b" l="l" r="r" t="t"/>
              <a:pathLst>
                <a:path extrusionOk="0" h="6282" w="5046">
                  <a:moveTo>
                    <a:pt x="2189" y="415"/>
                  </a:moveTo>
                  <a:cubicBezTo>
                    <a:pt x="2675" y="415"/>
                    <a:pt x="3131" y="627"/>
                    <a:pt x="3465" y="992"/>
                  </a:cubicBezTo>
                  <a:cubicBezTo>
                    <a:pt x="3952" y="1478"/>
                    <a:pt x="4255" y="2117"/>
                    <a:pt x="4347" y="2816"/>
                  </a:cubicBezTo>
                  <a:cubicBezTo>
                    <a:pt x="4590" y="4305"/>
                    <a:pt x="3921" y="5643"/>
                    <a:pt x="2857" y="5825"/>
                  </a:cubicBezTo>
                  <a:cubicBezTo>
                    <a:pt x="2791" y="5835"/>
                    <a:pt x="2725" y="5839"/>
                    <a:pt x="2660" y="5839"/>
                  </a:cubicBezTo>
                  <a:cubicBezTo>
                    <a:pt x="1695" y="5839"/>
                    <a:pt x="775" y="4818"/>
                    <a:pt x="547" y="3424"/>
                  </a:cubicBezTo>
                  <a:cubicBezTo>
                    <a:pt x="426" y="2725"/>
                    <a:pt x="517" y="2026"/>
                    <a:pt x="821" y="1387"/>
                  </a:cubicBezTo>
                  <a:cubicBezTo>
                    <a:pt x="1064" y="901"/>
                    <a:pt x="1489" y="536"/>
                    <a:pt x="2037" y="415"/>
                  </a:cubicBezTo>
                  <a:close/>
                  <a:moveTo>
                    <a:pt x="2252" y="1"/>
                  </a:moveTo>
                  <a:cubicBezTo>
                    <a:pt x="2160" y="1"/>
                    <a:pt x="2068" y="7"/>
                    <a:pt x="1976" y="19"/>
                  </a:cubicBezTo>
                  <a:cubicBezTo>
                    <a:pt x="1307" y="141"/>
                    <a:pt x="730" y="597"/>
                    <a:pt x="456" y="1205"/>
                  </a:cubicBezTo>
                  <a:cubicBezTo>
                    <a:pt x="122" y="1934"/>
                    <a:pt x="0" y="2725"/>
                    <a:pt x="122" y="3485"/>
                  </a:cubicBezTo>
                  <a:cubicBezTo>
                    <a:pt x="392" y="5105"/>
                    <a:pt x="1492" y="6282"/>
                    <a:pt x="2690" y="6282"/>
                  </a:cubicBezTo>
                  <a:cubicBezTo>
                    <a:pt x="2705" y="6282"/>
                    <a:pt x="2720" y="6281"/>
                    <a:pt x="2736" y="6281"/>
                  </a:cubicBezTo>
                  <a:cubicBezTo>
                    <a:pt x="2796" y="6251"/>
                    <a:pt x="2888" y="6251"/>
                    <a:pt x="2948" y="6251"/>
                  </a:cubicBezTo>
                  <a:cubicBezTo>
                    <a:pt x="4225" y="6038"/>
                    <a:pt x="5046" y="4488"/>
                    <a:pt x="4772" y="2785"/>
                  </a:cubicBezTo>
                  <a:cubicBezTo>
                    <a:pt x="4651" y="1995"/>
                    <a:pt x="4316" y="1266"/>
                    <a:pt x="3769" y="688"/>
                  </a:cubicBezTo>
                  <a:cubicBezTo>
                    <a:pt x="3376" y="243"/>
                    <a:pt x="2825" y="1"/>
                    <a:pt x="2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5624176" y="2221260"/>
              <a:ext cx="44286" cy="20228"/>
            </a:xfrm>
            <a:custGeom>
              <a:rect b="b" l="l" r="r" t="t"/>
              <a:pathLst>
                <a:path extrusionOk="0" h="1056" w="2312">
                  <a:moveTo>
                    <a:pt x="1496" y="0"/>
                  </a:moveTo>
                  <a:cubicBezTo>
                    <a:pt x="875" y="0"/>
                    <a:pt x="298" y="443"/>
                    <a:pt x="1" y="782"/>
                  </a:cubicBezTo>
                  <a:lnTo>
                    <a:pt x="335" y="1055"/>
                  </a:lnTo>
                  <a:cubicBezTo>
                    <a:pt x="335" y="1009"/>
                    <a:pt x="862" y="418"/>
                    <a:pt x="1476" y="418"/>
                  </a:cubicBezTo>
                  <a:cubicBezTo>
                    <a:pt x="1669" y="418"/>
                    <a:pt x="1871" y="477"/>
                    <a:pt x="2068" y="630"/>
                  </a:cubicBezTo>
                  <a:lnTo>
                    <a:pt x="2311" y="295"/>
                  </a:lnTo>
                  <a:cubicBezTo>
                    <a:pt x="2044" y="84"/>
                    <a:pt x="1766" y="0"/>
                    <a:pt x="1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5359263" y="2242618"/>
              <a:ext cx="158967" cy="55339"/>
            </a:xfrm>
            <a:custGeom>
              <a:rect b="b" l="l" r="r" t="t"/>
              <a:pathLst>
                <a:path extrusionOk="0" h="2889" w="8299">
                  <a:moveTo>
                    <a:pt x="8269" y="1"/>
                  </a:moveTo>
                  <a:cubicBezTo>
                    <a:pt x="8025" y="31"/>
                    <a:pt x="2402" y="335"/>
                    <a:pt x="1521" y="639"/>
                  </a:cubicBezTo>
                  <a:cubicBezTo>
                    <a:pt x="639" y="943"/>
                    <a:pt x="62" y="2585"/>
                    <a:pt x="1" y="2767"/>
                  </a:cubicBezTo>
                  <a:lnTo>
                    <a:pt x="396" y="2889"/>
                  </a:lnTo>
                  <a:cubicBezTo>
                    <a:pt x="548" y="2463"/>
                    <a:pt x="1004" y="1247"/>
                    <a:pt x="1642" y="1034"/>
                  </a:cubicBezTo>
                  <a:cubicBezTo>
                    <a:pt x="2311" y="822"/>
                    <a:pt x="6688" y="518"/>
                    <a:pt x="8299" y="426"/>
                  </a:cubicBezTo>
                  <a:lnTo>
                    <a:pt x="8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5330741" y="2229574"/>
              <a:ext cx="122286" cy="130311"/>
            </a:xfrm>
            <a:custGeom>
              <a:rect b="b" l="l" r="r" t="t"/>
              <a:pathLst>
                <a:path extrusionOk="0" h="6803" w="6384">
                  <a:moveTo>
                    <a:pt x="2146" y="0"/>
                  </a:moveTo>
                  <a:cubicBezTo>
                    <a:pt x="1936" y="0"/>
                    <a:pt x="1735" y="51"/>
                    <a:pt x="1551" y="165"/>
                  </a:cubicBezTo>
                  <a:cubicBezTo>
                    <a:pt x="1" y="1107"/>
                    <a:pt x="2007" y="6062"/>
                    <a:pt x="3891" y="6670"/>
                  </a:cubicBezTo>
                  <a:cubicBezTo>
                    <a:pt x="4121" y="6760"/>
                    <a:pt x="4357" y="6803"/>
                    <a:pt x="4588" y="6803"/>
                  </a:cubicBezTo>
                  <a:cubicBezTo>
                    <a:pt x="5369" y="6803"/>
                    <a:pt x="6102" y="6319"/>
                    <a:pt x="6384" y="5545"/>
                  </a:cubicBezTo>
                  <a:lnTo>
                    <a:pt x="5654" y="2627"/>
                  </a:lnTo>
                  <a:cubicBezTo>
                    <a:pt x="5654" y="2627"/>
                    <a:pt x="3660" y="0"/>
                    <a:pt x="21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5371503" y="2259513"/>
              <a:ext cx="62675" cy="80432"/>
            </a:xfrm>
            <a:custGeom>
              <a:rect b="b" l="l" r="r" t="t"/>
              <a:pathLst>
                <a:path extrusionOk="0" h="4199" w="3272">
                  <a:moveTo>
                    <a:pt x="31" y="0"/>
                  </a:moveTo>
                  <a:cubicBezTo>
                    <a:pt x="0" y="0"/>
                    <a:pt x="0" y="61"/>
                    <a:pt x="31" y="61"/>
                  </a:cubicBezTo>
                  <a:cubicBezTo>
                    <a:pt x="1338" y="548"/>
                    <a:pt x="2067" y="1703"/>
                    <a:pt x="2614" y="2949"/>
                  </a:cubicBezTo>
                  <a:cubicBezTo>
                    <a:pt x="2351" y="2648"/>
                    <a:pt x="2053" y="2441"/>
                    <a:pt x="1714" y="2441"/>
                  </a:cubicBezTo>
                  <a:cubicBezTo>
                    <a:pt x="1504" y="2441"/>
                    <a:pt x="1277" y="2520"/>
                    <a:pt x="1034" y="2706"/>
                  </a:cubicBezTo>
                  <a:cubicBezTo>
                    <a:pt x="1003" y="2736"/>
                    <a:pt x="1034" y="2797"/>
                    <a:pt x="1064" y="2797"/>
                  </a:cubicBezTo>
                  <a:cubicBezTo>
                    <a:pt x="1204" y="2744"/>
                    <a:pt x="1346" y="2720"/>
                    <a:pt x="1486" y="2720"/>
                  </a:cubicBezTo>
                  <a:cubicBezTo>
                    <a:pt x="1830" y="2720"/>
                    <a:pt x="2155" y="2871"/>
                    <a:pt x="2371" y="3131"/>
                  </a:cubicBezTo>
                  <a:cubicBezTo>
                    <a:pt x="2614" y="3435"/>
                    <a:pt x="2827" y="3800"/>
                    <a:pt x="3009" y="4134"/>
                  </a:cubicBezTo>
                  <a:cubicBezTo>
                    <a:pt x="3043" y="4179"/>
                    <a:pt x="3089" y="4199"/>
                    <a:pt x="3132" y="4199"/>
                  </a:cubicBezTo>
                  <a:cubicBezTo>
                    <a:pt x="3206" y="4199"/>
                    <a:pt x="3272" y="4139"/>
                    <a:pt x="3253" y="4043"/>
                  </a:cubicBezTo>
                  <a:cubicBezTo>
                    <a:pt x="3192" y="2371"/>
                    <a:pt x="1824" y="92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5354608" y="2510443"/>
              <a:ext cx="264933" cy="276962"/>
            </a:xfrm>
            <a:custGeom>
              <a:rect b="b" l="l" r="r" t="t"/>
              <a:pathLst>
                <a:path extrusionOk="0" h="14459" w="13831">
                  <a:moveTo>
                    <a:pt x="2189" y="1"/>
                  </a:moveTo>
                  <a:lnTo>
                    <a:pt x="1" y="2524"/>
                  </a:lnTo>
                  <a:cubicBezTo>
                    <a:pt x="1" y="2524"/>
                    <a:pt x="7202" y="14458"/>
                    <a:pt x="7556" y="14458"/>
                  </a:cubicBezTo>
                  <a:cubicBezTo>
                    <a:pt x="7564" y="14458"/>
                    <a:pt x="7569" y="14452"/>
                    <a:pt x="7569" y="14439"/>
                  </a:cubicBezTo>
                  <a:lnTo>
                    <a:pt x="10153" y="9120"/>
                  </a:lnTo>
                  <a:lnTo>
                    <a:pt x="13831" y="12828"/>
                  </a:lnTo>
                  <a:lnTo>
                    <a:pt x="13831" y="12828"/>
                  </a:lnTo>
                  <a:lnTo>
                    <a:pt x="13557" y="3496"/>
                  </a:lnTo>
                  <a:lnTo>
                    <a:pt x="12433" y="1642"/>
                  </a:lnTo>
                  <a:lnTo>
                    <a:pt x="9879" y="7873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5360584" y="2570782"/>
              <a:ext cx="264205" cy="226719"/>
            </a:xfrm>
            <a:custGeom>
              <a:rect b="b" l="l" r="r" t="t"/>
              <a:pathLst>
                <a:path extrusionOk="0" h="11836" w="13793">
                  <a:moveTo>
                    <a:pt x="80" y="0"/>
                  </a:moveTo>
                  <a:cubicBezTo>
                    <a:pt x="44" y="0"/>
                    <a:pt x="1" y="28"/>
                    <a:pt x="23" y="73"/>
                  </a:cubicBezTo>
                  <a:cubicBezTo>
                    <a:pt x="1085" y="2167"/>
                    <a:pt x="7086" y="11836"/>
                    <a:pt x="7196" y="11836"/>
                  </a:cubicBezTo>
                  <a:cubicBezTo>
                    <a:pt x="7196" y="11836"/>
                    <a:pt x="7196" y="11836"/>
                    <a:pt x="7196" y="11836"/>
                  </a:cubicBezTo>
                  <a:cubicBezTo>
                    <a:pt x="8200" y="10012"/>
                    <a:pt x="9081" y="8128"/>
                    <a:pt x="9871" y="6213"/>
                  </a:cubicBezTo>
                  <a:cubicBezTo>
                    <a:pt x="10432" y="6862"/>
                    <a:pt x="13541" y="10173"/>
                    <a:pt x="13723" y="10173"/>
                  </a:cubicBezTo>
                  <a:cubicBezTo>
                    <a:pt x="13729" y="10173"/>
                    <a:pt x="13732" y="10170"/>
                    <a:pt x="13732" y="10164"/>
                  </a:cubicBezTo>
                  <a:cubicBezTo>
                    <a:pt x="13792" y="8462"/>
                    <a:pt x="13762" y="6760"/>
                    <a:pt x="13640" y="5088"/>
                  </a:cubicBezTo>
                  <a:cubicBezTo>
                    <a:pt x="13549" y="3538"/>
                    <a:pt x="13488" y="1988"/>
                    <a:pt x="13306" y="438"/>
                  </a:cubicBezTo>
                  <a:cubicBezTo>
                    <a:pt x="13306" y="407"/>
                    <a:pt x="13283" y="392"/>
                    <a:pt x="13260" y="392"/>
                  </a:cubicBezTo>
                  <a:cubicBezTo>
                    <a:pt x="13238" y="392"/>
                    <a:pt x="13215" y="407"/>
                    <a:pt x="13215" y="438"/>
                  </a:cubicBezTo>
                  <a:cubicBezTo>
                    <a:pt x="12880" y="1927"/>
                    <a:pt x="13306" y="7824"/>
                    <a:pt x="13276" y="9222"/>
                  </a:cubicBezTo>
                  <a:cubicBezTo>
                    <a:pt x="13125" y="9071"/>
                    <a:pt x="9934" y="5999"/>
                    <a:pt x="9843" y="5999"/>
                  </a:cubicBezTo>
                  <a:cubicBezTo>
                    <a:pt x="9842" y="5999"/>
                    <a:pt x="9841" y="5999"/>
                    <a:pt x="9841" y="6000"/>
                  </a:cubicBezTo>
                  <a:cubicBezTo>
                    <a:pt x="9294" y="6851"/>
                    <a:pt x="7409" y="10742"/>
                    <a:pt x="7288" y="11076"/>
                  </a:cubicBezTo>
                  <a:cubicBezTo>
                    <a:pt x="6072" y="9100"/>
                    <a:pt x="1543" y="1897"/>
                    <a:pt x="114" y="12"/>
                  </a:cubicBezTo>
                  <a:cubicBezTo>
                    <a:pt x="106" y="4"/>
                    <a:pt x="94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5168307" y="3222511"/>
              <a:ext cx="729537" cy="635812"/>
            </a:xfrm>
            <a:custGeom>
              <a:rect b="b" l="l" r="r" t="t"/>
              <a:pathLst>
                <a:path extrusionOk="0" h="33193" w="38086">
                  <a:moveTo>
                    <a:pt x="37964" y="1"/>
                  </a:moveTo>
                  <a:lnTo>
                    <a:pt x="0" y="3770"/>
                  </a:lnTo>
                  <a:lnTo>
                    <a:pt x="122" y="33193"/>
                  </a:lnTo>
                  <a:lnTo>
                    <a:pt x="38086" y="29424"/>
                  </a:lnTo>
                  <a:lnTo>
                    <a:pt x="37964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5167713" y="3208547"/>
              <a:ext cx="255623" cy="86178"/>
            </a:xfrm>
            <a:custGeom>
              <a:rect b="b" l="l" r="r" t="t"/>
              <a:pathLst>
                <a:path extrusionOk="0" h="4499" w="13345">
                  <a:moveTo>
                    <a:pt x="12433" y="0"/>
                  </a:moveTo>
                  <a:lnTo>
                    <a:pt x="1" y="1246"/>
                  </a:lnTo>
                  <a:lnTo>
                    <a:pt x="31" y="4499"/>
                  </a:lnTo>
                  <a:lnTo>
                    <a:pt x="13344" y="3161"/>
                  </a:lnTo>
                  <a:lnTo>
                    <a:pt x="12433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5168307" y="3222511"/>
              <a:ext cx="729537" cy="635812"/>
            </a:xfrm>
            <a:custGeom>
              <a:rect b="b" l="l" r="r" t="t"/>
              <a:pathLst>
                <a:path extrusionOk="0" h="33193" w="38086">
                  <a:moveTo>
                    <a:pt x="37964" y="1"/>
                  </a:moveTo>
                  <a:lnTo>
                    <a:pt x="0" y="3770"/>
                  </a:lnTo>
                  <a:lnTo>
                    <a:pt x="122" y="33193"/>
                  </a:lnTo>
                  <a:lnTo>
                    <a:pt x="38086" y="29424"/>
                  </a:lnTo>
                  <a:lnTo>
                    <a:pt x="379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1"/>
            <p:cNvSpPr/>
            <p:nvPr/>
          </p:nvSpPr>
          <p:spPr>
            <a:xfrm>
              <a:off x="5167713" y="3208547"/>
              <a:ext cx="255623" cy="86178"/>
            </a:xfrm>
            <a:custGeom>
              <a:rect b="b" l="l" r="r" t="t"/>
              <a:pathLst>
                <a:path extrusionOk="0" h="4499" w="13345">
                  <a:moveTo>
                    <a:pt x="12433" y="0"/>
                  </a:moveTo>
                  <a:lnTo>
                    <a:pt x="1" y="1246"/>
                  </a:lnTo>
                  <a:lnTo>
                    <a:pt x="31" y="4499"/>
                  </a:lnTo>
                  <a:lnTo>
                    <a:pt x="13344" y="3161"/>
                  </a:lnTo>
                  <a:lnTo>
                    <a:pt x="124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1"/>
            <p:cNvSpPr/>
            <p:nvPr/>
          </p:nvSpPr>
          <p:spPr>
            <a:xfrm>
              <a:off x="5096111" y="3227760"/>
              <a:ext cx="801158" cy="628246"/>
            </a:xfrm>
            <a:custGeom>
              <a:rect b="b" l="l" r="r" t="t"/>
              <a:pathLst>
                <a:path extrusionOk="0" h="32798" w="41825">
                  <a:moveTo>
                    <a:pt x="38998" y="0"/>
                  </a:moveTo>
                  <a:lnTo>
                    <a:pt x="0" y="3283"/>
                  </a:lnTo>
                  <a:lnTo>
                    <a:pt x="5228" y="32797"/>
                  </a:lnTo>
                  <a:lnTo>
                    <a:pt x="41825" y="29150"/>
                  </a:lnTo>
                  <a:lnTo>
                    <a:pt x="3899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5071076" y="3239406"/>
              <a:ext cx="826193" cy="618343"/>
            </a:xfrm>
            <a:custGeom>
              <a:rect b="b" l="l" r="r" t="t"/>
              <a:pathLst>
                <a:path extrusionOk="0" h="32281" w="43132">
                  <a:moveTo>
                    <a:pt x="39454" y="0"/>
                  </a:moveTo>
                  <a:lnTo>
                    <a:pt x="0" y="3921"/>
                  </a:lnTo>
                  <a:lnTo>
                    <a:pt x="5593" y="32280"/>
                  </a:lnTo>
                  <a:lnTo>
                    <a:pt x="43132" y="28542"/>
                  </a:lnTo>
                  <a:lnTo>
                    <a:pt x="394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5061173" y="3255113"/>
              <a:ext cx="834928" cy="603804"/>
            </a:xfrm>
            <a:custGeom>
              <a:rect b="b" l="l" r="r" t="t"/>
              <a:pathLst>
                <a:path extrusionOk="0" h="31522" w="43588">
                  <a:moveTo>
                    <a:pt x="38025" y="1"/>
                  </a:moveTo>
                  <a:lnTo>
                    <a:pt x="0" y="3770"/>
                  </a:lnTo>
                  <a:lnTo>
                    <a:pt x="5563" y="31521"/>
                  </a:lnTo>
                  <a:lnTo>
                    <a:pt x="43588" y="27752"/>
                  </a:lnTo>
                  <a:lnTo>
                    <a:pt x="38025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4846905" y="2592082"/>
              <a:ext cx="626139" cy="1204600"/>
            </a:xfrm>
            <a:custGeom>
              <a:rect b="b" l="l" r="r" t="t"/>
              <a:pathLst>
                <a:path extrusionOk="0" h="62887" w="32688">
                  <a:moveTo>
                    <a:pt x="26095" y="1"/>
                  </a:moveTo>
                  <a:cubicBezTo>
                    <a:pt x="25207" y="1"/>
                    <a:pt x="23955" y="714"/>
                    <a:pt x="22342" y="2183"/>
                  </a:cubicBezTo>
                  <a:cubicBezTo>
                    <a:pt x="9363" y="13946"/>
                    <a:pt x="1" y="34250"/>
                    <a:pt x="305" y="39721"/>
                  </a:cubicBezTo>
                  <a:cubicBezTo>
                    <a:pt x="669" y="46925"/>
                    <a:pt x="13770" y="59296"/>
                    <a:pt x="22281" y="62852"/>
                  </a:cubicBezTo>
                  <a:cubicBezTo>
                    <a:pt x="22335" y="62875"/>
                    <a:pt x="22393" y="62887"/>
                    <a:pt x="22455" y="62887"/>
                  </a:cubicBezTo>
                  <a:cubicBezTo>
                    <a:pt x="24851" y="62887"/>
                    <a:pt x="32688" y="46111"/>
                    <a:pt x="29606" y="45192"/>
                  </a:cubicBezTo>
                  <a:cubicBezTo>
                    <a:pt x="26293" y="44220"/>
                    <a:pt x="18603" y="37259"/>
                    <a:pt x="18208" y="36925"/>
                  </a:cubicBezTo>
                  <a:cubicBezTo>
                    <a:pt x="17417" y="36256"/>
                    <a:pt x="23618" y="20815"/>
                    <a:pt x="26202" y="11453"/>
                  </a:cubicBezTo>
                  <a:cubicBezTo>
                    <a:pt x="28254" y="4012"/>
                    <a:pt x="28201" y="1"/>
                    <a:pt x="2609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5181102" y="3445514"/>
              <a:ext cx="635237" cy="434665"/>
            </a:xfrm>
            <a:custGeom>
              <a:rect b="b" l="l" r="r" t="t"/>
              <a:pathLst>
                <a:path extrusionOk="0" h="22692" w="33163">
                  <a:moveTo>
                    <a:pt x="10670" y="0"/>
                  </a:moveTo>
                  <a:lnTo>
                    <a:pt x="1" y="15624"/>
                  </a:lnTo>
                  <a:cubicBezTo>
                    <a:pt x="7783" y="21231"/>
                    <a:pt x="18178" y="22692"/>
                    <a:pt x="20969" y="22692"/>
                  </a:cubicBezTo>
                  <a:cubicBezTo>
                    <a:pt x="21143" y="22692"/>
                    <a:pt x="21287" y="22686"/>
                    <a:pt x="21399" y="22675"/>
                  </a:cubicBezTo>
                  <a:cubicBezTo>
                    <a:pt x="23071" y="22493"/>
                    <a:pt x="23892" y="22402"/>
                    <a:pt x="23892" y="22402"/>
                  </a:cubicBezTo>
                  <a:cubicBezTo>
                    <a:pt x="26871" y="22159"/>
                    <a:pt x="27934" y="20760"/>
                    <a:pt x="27934" y="20760"/>
                  </a:cubicBezTo>
                  <a:cubicBezTo>
                    <a:pt x="27934" y="20760"/>
                    <a:pt x="28549" y="20887"/>
                    <a:pt x="29322" y="20887"/>
                  </a:cubicBezTo>
                  <a:cubicBezTo>
                    <a:pt x="30401" y="20887"/>
                    <a:pt x="31790" y="20640"/>
                    <a:pt x="32251" y="19453"/>
                  </a:cubicBezTo>
                  <a:cubicBezTo>
                    <a:pt x="33163" y="17174"/>
                    <a:pt x="28056" y="16566"/>
                    <a:pt x="25442" y="14529"/>
                  </a:cubicBezTo>
                  <a:cubicBezTo>
                    <a:pt x="19454" y="9848"/>
                    <a:pt x="12281" y="1520"/>
                    <a:pt x="10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1"/>
            <p:cNvSpPr/>
            <p:nvPr/>
          </p:nvSpPr>
          <p:spPr>
            <a:xfrm>
              <a:off x="5478847" y="3714009"/>
              <a:ext cx="237924" cy="129756"/>
            </a:xfrm>
            <a:custGeom>
              <a:rect b="b" l="l" r="r" t="t"/>
              <a:pathLst>
                <a:path extrusionOk="0" h="6774" w="12421">
                  <a:moveTo>
                    <a:pt x="119" y="1"/>
                  </a:moveTo>
                  <a:cubicBezTo>
                    <a:pt x="51" y="1"/>
                    <a:pt x="1" y="129"/>
                    <a:pt x="50" y="178"/>
                  </a:cubicBezTo>
                  <a:cubicBezTo>
                    <a:pt x="3454" y="3461"/>
                    <a:pt x="7710" y="5740"/>
                    <a:pt x="12330" y="6774"/>
                  </a:cubicBezTo>
                  <a:cubicBezTo>
                    <a:pt x="12390" y="6774"/>
                    <a:pt x="12421" y="6713"/>
                    <a:pt x="12360" y="6683"/>
                  </a:cubicBezTo>
                  <a:cubicBezTo>
                    <a:pt x="10080" y="5801"/>
                    <a:pt x="7801" y="5011"/>
                    <a:pt x="5643" y="3825"/>
                  </a:cubicBezTo>
                  <a:cubicBezTo>
                    <a:pt x="3697" y="2731"/>
                    <a:pt x="1965" y="1363"/>
                    <a:pt x="171" y="26"/>
                  </a:cubicBezTo>
                  <a:cubicBezTo>
                    <a:pt x="154" y="8"/>
                    <a:pt x="136" y="1"/>
                    <a:pt x="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5414372" y="3775363"/>
              <a:ext cx="225550" cy="98687"/>
            </a:xfrm>
            <a:custGeom>
              <a:rect b="b" l="l" r="r" t="t"/>
              <a:pathLst>
                <a:path extrusionOk="0" h="5152" w="11775">
                  <a:moveTo>
                    <a:pt x="139" y="1"/>
                  </a:moveTo>
                  <a:cubicBezTo>
                    <a:pt x="49" y="1"/>
                    <a:pt x="0" y="120"/>
                    <a:pt x="103" y="197"/>
                  </a:cubicBezTo>
                  <a:cubicBezTo>
                    <a:pt x="3446" y="2902"/>
                    <a:pt x="7489" y="4604"/>
                    <a:pt x="11744" y="5151"/>
                  </a:cubicBezTo>
                  <a:cubicBezTo>
                    <a:pt x="11775" y="5151"/>
                    <a:pt x="11775" y="5121"/>
                    <a:pt x="11744" y="5121"/>
                  </a:cubicBezTo>
                  <a:cubicBezTo>
                    <a:pt x="5209" y="3328"/>
                    <a:pt x="2018" y="1230"/>
                    <a:pt x="194" y="14"/>
                  </a:cubicBezTo>
                  <a:cubicBezTo>
                    <a:pt x="175" y="5"/>
                    <a:pt x="156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5385467" y="3445514"/>
              <a:ext cx="389536" cy="214517"/>
            </a:xfrm>
            <a:custGeom>
              <a:rect b="b" l="l" r="r" t="t"/>
              <a:pathLst>
                <a:path extrusionOk="0" h="11199" w="20336">
                  <a:moveTo>
                    <a:pt x="1" y="0"/>
                  </a:moveTo>
                  <a:lnTo>
                    <a:pt x="1" y="0"/>
                  </a:lnTo>
                  <a:cubicBezTo>
                    <a:pt x="1551" y="1520"/>
                    <a:pt x="4925" y="5471"/>
                    <a:pt x="7934" y="8450"/>
                  </a:cubicBezTo>
                  <a:cubicBezTo>
                    <a:pt x="7596" y="7868"/>
                    <a:pt x="7652" y="7541"/>
                    <a:pt x="8153" y="7541"/>
                  </a:cubicBezTo>
                  <a:cubicBezTo>
                    <a:pt x="8463" y="7541"/>
                    <a:pt x="8944" y="7666"/>
                    <a:pt x="9606" y="7933"/>
                  </a:cubicBezTo>
                  <a:cubicBezTo>
                    <a:pt x="10991" y="8459"/>
                    <a:pt x="15228" y="11198"/>
                    <a:pt x="17600" y="11198"/>
                  </a:cubicBezTo>
                  <a:cubicBezTo>
                    <a:pt x="18247" y="11198"/>
                    <a:pt x="18755" y="10995"/>
                    <a:pt x="19028" y="10487"/>
                  </a:cubicBezTo>
                  <a:cubicBezTo>
                    <a:pt x="20335" y="8146"/>
                    <a:pt x="11278" y="2310"/>
                    <a:pt x="8238" y="1398"/>
                  </a:cubicBezTo>
                  <a:cubicBezTo>
                    <a:pt x="5198" y="45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4818958" y="2570073"/>
              <a:ext cx="575742" cy="1199754"/>
            </a:xfrm>
            <a:custGeom>
              <a:rect b="b" l="l" r="r" t="t"/>
              <a:pathLst>
                <a:path extrusionOk="0" h="62634" w="30057">
                  <a:moveTo>
                    <a:pt x="28055" y="1"/>
                  </a:moveTo>
                  <a:cubicBezTo>
                    <a:pt x="26692" y="1"/>
                    <a:pt x="24339" y="1753"/>
                    <a:pt x="20670" y="5915"/>
                  </a:cubicBezTo>
                  <a:cubicBezTo>
                    <a:pt x="11612" y="16159"/>
                    <a:pt x="1" y="33423"/>
                    <a:pt x="609" y="40840"/>
                  </a:cubicBezTo>
                  <a:cubicBezTo>
                    <a:pt x="1217" y="48226"/>
                    <a:pt x="19211" y="62634"/>
                    <a:pt x="19211" y="62634"/>
                  </a:cubicBezTo>
                  <a:lnTo>
                    <a:pt x="29545" y="45278"/>
                  </a:lnTo>
                  <a:cubicBezTo>
                    <a:pt x="29545" y="45278"/>
                    <a:pt x="19879" y="38499"/>
                    <a:pt x="19819" y="37831"/>
                  </a:cubicBezTo>
                  <a:cubicBezTo>
                    <a:pt x="19788" y="37162"/>
                    <a:pt x="26627" y="18438"/>
                    <a:pt x="28694" y="9259"/>
                  </a:cubicBezTo>
                  <a:cubicBezTo>
                    <a:pt x="29924" y="3780"/>
                    <a:pt x="30056" y="1"/>
                    <a:pt x="280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5199165" y="2853337"/>
              <a:ext cx="142073" cy="437902"/>
            </a:xfrm>
            <a:custGeom>
              <a:rect b="b" l="l" r="r" t="t"/>
              <a:pathLst>
                <a:path extrusionOk="0" h="22861" w="7417">
                  <a:moveTo>
                    <a:pt x="7376" y="0"/>
                  </a:moveTo>
                  <a:cubicBezTo>
                    <a:pt x="7365" y="0"/>
                    <a:pt x="7356" y="10"/>
                    <a:pt x="7356" y="33"/>
                  </a:cubicBezTo>
                  <a:cubicBezTo>
                    <a:pt x="6140" y="2890"/>
                    <a:pt x="5167" y="5869"/>
                    <a:pt x="4195" y="8818"/>
                  </a:cubicBezTo>
                  <a:cubicBezTo>
                    <a:pt x="3192" y="11766"/>
                    <a:pt x="2280" y="14775"/>
                    <a:pt x="1398" y="17784"/>
                  </a:cubicBezTo>
                  <a:cubicBezTo>
                    <a:pt x="882" y="19456"/>
                    <a:pt x="395" y="21128"/>
                    <a:pt x="0" y="22860"/>
                  </a:cubicBezTo>
                  <a:lnTo>
                    <a:pt x="61" y="22860"/>
                  </a:lnTo>
                  <a:cubicBezTo>
                    <a:pt x="608" y="21371"/>
                    <a:pt x="1094" y="19882"/>
                    <a:pt x="1611" y="18392"/>
                  </a:cubicBezTo>
                  <a:cubicBezTo>
                    <a:pt x="2097" y="16903"/>
                    <a:pt x="2584" y="15413"/>
                    <a:pt x="3070" y="13924"/>
                  </a:cubicBezTo>
                  <a:cubicBezTo>
                    <a:pt x="3830" y="11553"/>
                    <a:pt x="4590" y="9182"/>
                    <a:pt x="5350" y="6781"/>
                  </a:cubicBezTo>
                  <a:cubicBezTo>
                    <a:pt x="5684" y="6356"/>
                    <a:pt x="5958" y="5869"/>
                    <a:pt x="6170" y="5353"/>
                  </a:cubicBezTo>
                  <a:cubicBezTo>
                    <a:pt x="6535" y="4684"/>
                    <a:pt x="6809" y="3954"/>
                    <a:pt x="7143" y="3255"/>
                  </a:cubicBezTo>
                  <a:lnTo>
                    <a:pt x="7113" y="3255"/>
                  </a:lnTo>
                  <a:cubicBezTo>
                    <a:pt x="6748" y="3894"/>
                    <a:pt x="6353" y="4532"/>
                    <a:pt x="5988" y="5231"/>
                  </a:cubicBezTo>
                  <a:cubicBezTo>
                    <a:pt x="5897" y="5444"/>
                    <a:pt x="5775" y="5656"/>
                    <a:pt x="5654" y="5869"/>
                  </a:cubicBezTo>
                  <a:cubicBezTo>
                    <a:pt x="5745" y="5626"/>
                    <a:pt x="5836" y="5353"/>
                    <a:pt x="5927" y="5079"/>
                  </a:cubicBezTo>
                  <a:cubicBezTo>
                    <a:pt x="6444" y="3407"/>
                    <a:pt x="6961" y="1735"/>
                    <a:pt x="7417" y="64"/>
                  </a:cubicBezTo>
                  <a:cubicBezTo>
                    <a:pt x="7417" y="26"/>
                    <a:pt x="7393" y="0"/>
                    <a:pt x="7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5147657" y="3673822"/>
              <a:ext cx="43942" cy="36414"/>
            </a:xfrm>
            <a:custGeom>
              <a:rect b="b" l="l" r="r" t="t"/>
              <a:pathLst>
                <a:path extrusionOk="0" h="1901" w="2294">
                  <a:moveTo>
                    <a:pt x="1090" y="1"/>
                  </a:moveTo>
                  <a:cubicBezTo>
                    <a:pt x="693" y="1"/>
                    <a:pt x="341" y="257"/>
                    <a:pt x="197" y="665"/>
                  </a:cubicBezTo>
                  <a:cubicBezTo>
                    <a:pt x="0" y="1302"/>
                    <a:pt x="497" y="1900"/>
                    <a:pt x="1095" y="1900"/>
                  </a:cubicBezTo>
                  <a:cubicBezTo>
                    <a:pt x="1238" y="1900"/>
                    <a:pt x="1387" y="1866"/>
                    <a:pt x="1534" y="1790"/>
                  </a:cubicBezTo>
                  <a:cubicBezTo>
                    <a:pt x="2294" y="1425"/>
                    <a:pt x="2203" y="300"/>
                    <a:pt x="1412" y="57"/>
                  </a:cubicBezTo>
                  <a:cubicBezTo>
                    <a:pt x="1304" y="19"/>
                    <a:pt x="1195" y="1"/>
                    <a:pt x="10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5078374" y="3609768"/>
              <a:ext cx="43942" cy="36414"/>
            </a:xfrm>
            <a:custGeom>
              <a:rect b="b" l="l" r="r" t="t"/>
              <a:pathLst>
                <a:path extrusionOk="0" h="1901" w="2294">
                  <a:moveTo>
                    <a:pt x="1089" y="1"/>
                  </a:moveTo>
                  <a:cubicBezTo>
                    <a:pt x="693" y="1"/>
                    <a:pt x="341" y="257"/>
                    <a:pt x="197" y="665"/>
                  </a:cubicBezTo>
                  <a:cubicBezTo>
                    <a:pt x="0" y="1303"/>
                    <a:pt x="516" y="1901"/>
                    <a:pt x="1106" y="1901"/>
                  </a:cubicBezTo>
                  <a:cubicBezTo>
                    <a:pt x="1247" y="1901"/>
                    <a:pt x="1393" y="1866"/>
                    <a:pt x="1534" y="1790"/>
                  </a:cubicBezTo>
                  <a:cubicBezTo>
                    <a:pt x="2294" y="1425"/>
                    <a:pt x="2203" y="301"/>
                    <a:pt x="1412" y="58"/>
                  </a:cubicBezTo>
                  <a:cubicBezTo>
                    <a:pt x="1304" y="19"/>
                    <a:pt x="1195" y="1"/>
                    <a:pt x="10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4958119" y="3556709"/>
              <a:ext cx="128109" cy="126366"/>
            </a:xfrm>
            <a:custGeom>
              <a:rect b="b" l="l" r="r" t="t"/>
              <a:pathLst>
                <a:path extrusionOk="0" h="6597" w="6688">
                  <a:moveTo>
                    <a:pt x="0" y="1"/>
                  </a:moveTo>
                  <a:cubicBezTo>
                    <a:pt x="973" y="1217"/>
                    <a:pt x="2037" y="2402"/>
                    <a:pt x="3192" y="3496"/>
                  </a:cubicBezTo>
                  <a:cubicBezTo>
                    <a:pt x="4256" y="4621"/>
                    <a:pt x="5441" y="5654"/>
                    <a:pt x="6687" y="6597"/>
                  </a:cubicBezTo>
                  <a:cubicBezTo>
                    <a:pt x="6140" y="6019"/>
                    <a:pt x="5593" y="5442"/>
                    <a:pt x="5046" y="4894"/>
                  </a:cubicBezTo>
                  <a:cubicBezTo>
                    <a:pt x="4529" y="4347"/>
                    <a:pt x="3952" y="3770"/>
                    <a:pt x="3405" y="3223"/>
                  </a:cubicBezTo>
                  <a:cubicBezTo>
                    <a:pt x="2310" y="2128"/>
                    <a:pt x="1186" y="10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7493724" y="1923458"/>
              <a:ext cx="542067" cy="846364"/>
            </a:xfrm>
            <a:custGeom>
              <a:rect b="b" l="l" r="r" t="t"/>
              <a:pathLst>
                <a:path extrusionOk="0" h="44185" w="28299">
                  <a:moveTo>
                    <a:pt x="8034" y="0"/>
                  </a:moveTo>
                  <a:cubicBezTo>
                    <a:pt x="3498" y="0"/>
                    <a:pt x="692" y="4681"/>
                    <a:pt x="1" y="6967"/>
                  </a:cubicBezTo>
                  <a:lnTo>
                    <a:pt x="3374" y="8851"/>
                  </a:lnTo>
                  <a:cubicBezTo>
                    <a:pt x="3374" y="8851"/>
                    <a:pt x="4712" y="6420"/>
                    <a:pt x="6748" y="6328"/>
                  </a:cubicBezTo>
                  <a:cubicBezTo>
                    <a:pt x="6774" y="6327"/>
                    <a:pt x="6800" y="6326"/>
                    <a:pt x="6825" y="6326"/>
                  </a:cubicBezTo>
                  <a:cubicBezTo>
                    <a:pt x="8845" y="6326"/>
                    <a:pt x="11172" y="11044"/>
                    <a:pt x="10062" y="20949"/>
                  </a:cubicBezTo>
                  <a:cubicBezTo>
                    <a:pt x="8391" y="36155"/>
                    <a:pt x="13706" y="44184"/>
                    <a:pt x="20293" y="44184"/>
                  </a:cubicBezTo>
                  <a:cubicBezTo>
                    <a:pt x="20658" y="44184"/>
                    <a:pt x="21027" y="44160"/>
                    <a:pt x="21399" y="44110"/>
                  </a:cubicBezTo>
                  <a:cubicBezTo>
                    <a:pt x="27721" y="43259"/>
                    <a:pt x="28299" y="34232"/>
                    <a:pt x="21642" y="24444"/>
                  </a:cubicBezTo>
                  <a:cubicBezTo>
                    <a:pt x="17964" y="19003"/>
                    <a:pt x="18268" y="2803"/>
                    <a:pt x="10092" y="310"/>
                  </a:cubicBezTo>
                  <a:cubicBezTo>
                    <a:pt x="9371" y="97"/>
                    <a:pt x="8685" y="0"/>
                    <a:pt x="8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7500121" y="1907367"/>
              <a:ext cx="348774" cy="305580"/>
            </a:xfrm>
            <a:custGeom>
              <a:rect b="b" l="l" r="r" t="t"/>
              <a:pathLst>
                <a:path extrusionOk="0" h="15953" w="18208">
                  <a:moveTo>
                    <a:pt x="8137" y="1"/>
                  </a:moveTo>
                  <a:cubicBezTo>
                    <a:pt x="7051" y="1"/>
                    <a:pt x="5986" y="283"/>
                    <a:pt x="5016" y="816"/>
                  </a:cubicBezTo>
                  <a:cubicBezTo>
                    <a:pt x="3861" y="1454"/>
                    <a:pt x="2828" y="2366"/>
                    <a:pt x="2007" y="3430"/>
                  </a:cubicBezTo>
                  <a:cubicBezTo>
                    <a:pt x="1217" y="4463"/>
                    <a:pt x="548" y="5618"/>
                    <a:pt x="1" y="6804"/>
                  </a:cubicBezTo>
                  <a:cubicBezTo>
                    <a:pt x="335" y="6257"/>
                    <a:pt x="700" y="5709"/>
                    <a:pt x="1065" y="5162"/>
                  </a:cubicBezTo>
                  <a:cubicBezTo>
                    <a:pt x="1460" y="4615"/>
                    <a:pt x="1855" y="4129"/>
                    <a:pt x="2281" y="3643"/>
                  </a:cubicBezTo>
                  <a:cubicBezTo>
                    <a:pt x="3132" y="2670"/>
                    <a:pt x="4135" y="1880"/>
                    <a:pt x="5290" y="1302"/>
                  </a:cubicBezTo>
                  <a:cubicBezTo>
                    <a:pt x="6150" y="884"/>
                    <a:pt x="7082" y="661"/>
                    <a:pt x="8030" y="661"/>
                  </a:cubicBezTo>
                  <a:cubicBezTo>
                    <a:pt x="8321" y="661"/>
                    <a:pt x="8614" y="682"/>
                    <a:pt x="8907" y="725"/>
                  </a:cubicBezTo>
                  <a:cubicBezTo>
                    <a:pt x="10123" y="907"/>
                    <a:pt x="11308" y="1363"/>
                    <a:pt x="12342" y="2092"/>
                  </a:cubicBezTo>
                  <a:cubicBezTo>
                    <a:pt x="13375" y="2822"/>
                    <a:pt x="14226" y="3764"/>
                    <a:pt x="14834" y="4858"/>
                  </a:cubicBezTo>
                  <a:cubicBezTo>
                    <a:pt x="15503" y="5953"/>
                    <a:pt x="16019" y="7138"/>
                    <a:pt x="16445" y="8354"/>
                  </a:cubicBezTo>
                  <a:cubicBezTo>
                    <a:pt x="17205" y="10816"/>
                    <a:pt x="17813" y="13369"/>
                    <a:pt x="18208" y="15953"/>
                  </a:cubicBezTo>
                  <a:cubicBezTo>
                    <a:pt x="18086" y="13308"/>
                    <a:pt x="17691" y="10725"/>
                    <a:pt x="16992" y="8171"/>
                  </a:cubicBezTo>
                  <a:cubicBezTo>
                    <a:pt x="16627" y="6895"/>
                    <a:pt x="16080" y="5679"/>
                    <a:pt x="15442" y="4524"/>
                  </a:cubicBezTo>
                  <a:cubicBezTo>
                    <a:pt x="14773" y="3339"/>
                    <a:pt x="13861" y="2305"/>
                    <a:pt x="12767" y="1515"/>
                  </a:cubicBezTo>
                  <a:cubicBezTo>
                    <a:pt x="11642" y="725"/>
                    <a:pt x="10335" y="208"/>
                    <a:pt x="8968" y="56"/>
                  </a:cubicBezTo>
                  <a:cubicBezTo>
                    <a:pt x="8690" y="19"/>
                    <a:pt x="8413" y="1"/>
                    <a:pt x="8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7653246" y="2218751"/>
              <a:ext cx="289988" cy="553579"/>
            </a:xfrm>
            <a:custGeom>
              <a:rect b="b" l="l" r="r" t="t"/>
              <a:pathLst>
                <a:path extrusionOk="0" h="28900" w="15139">
                  <a:moveTo>
                    <a:pt x="2220" y="1"/>
                  </a:moveTo>
                  <a:lnTo>
                    <a:pt x="2220" y="1"/>
                  </a:lnTo>
                  <a:cubicBezTo>
                    <a:pt x="1977" y="1581"/>
                    <a:pt x="1642" y="3162"/>
                    <a:pt x="1338" y="4712"/>
                  </a:cubicBezTo>
                  <a:cubicBezTo>
                    <a:pt x="1065" y="6293"/>
                    <a:pt x="791" y="7873"/>
                    <a:pt x="578" y="9484"/>
                  </a:cubicBezTo>
                  <a:cubicBezTo>
                    <a:pt x="183" y="12645"/>
                    <a:pt x="1" y="15928"/>
                    <a:pt x="609" y="19120"/>
                  </a:cubicBezTo>
                  <a:cubicBezTo>
                    <a:pt x="913" y="20761"/>
                    <a:pt x="1521" y="22311"/>
                    <a:pt x="2402" y="23679"/>
                  </a:cubicBezTo>
                  <a:cubicBezTo>
                    <a:pt x="2615" y="24044"/>
                    <a:pt x="2858" y="24378"/>
                    <a:pt x="3162" y="24682"/>
                  </a:cubicBezTo>
                  <a:lnTo>
                    <a:pt x="3557" y="25138"/>
                  </a:lnTo>
                  <a:lnTo>
                    <a:pt x="3983" y="25594"/>
                  </a:lnTo>
                  <a:cubicBezTo>
                    <a:pt x="4560" y="26171"/>
                    <a:pt x="5199" y="26688"/>
                    <a:pt x="5867" y="27144"/>
                  </a:cubicBezTo>
                  <a:cubicBezTo>
                    <a:pt x="6566" y="27600"/>
                    <a:pt x="7296" y="27995"/>
                    <a:pt x="8056" y="28299"/>
                  </a:cubicBezTo>
                  <a:cubicBezTo>
                    <a:pt x="8816" y="28573"/>
                    <a:pt x="9606" y="28755"/>
                    <a:pt x="10427" y="28846"/>
                  </a:cubicBezTo>
                  <a:cubicBezTo>
                    <a:pt x="10750" y="28882"/>
                    <a:pt x="11069" y="28899"/>
                    <a:pt x="11387" y="28899"/>
                  </a:cubicBezTo>
                  <a:cubicBezTo>
                    <a:pt x="11876" y="28899"/>
                    <a:pt x="12361" y="28859"/>
                    <a:pt x="12858" y="28785"/>
                  </a:cubicBezTo>
                  <a:cubicBezTo>
                    <a:pt x="13649" y="28694"/>
                    <a:pt x="14439" y="28421"/>
                    <a:pt x="15138" y="27995"/>
                  </a:cubicBezTo>
                  <a:lnTo>
                    <a:pt x="15138" y="27995"/>
                  </a:lnTo>
                  <a:cubicBezTo>
                    <a:pt x="14773" y="28177"/>
                    <a:pt x="14378" y="28329"/>
                    <a:pt x="13983" y="28421"/>
                  </a:cubicBezTo>
                  <a:cubicBezTo>
                    <a:pt x="13618" y="28481"/>
                    <a:pt x="13223" y="28573"/>
                    <a:pt x="12828" y="28603"/>
                  </a:cubicBezTo>
                  <a:cubicBezTo>
                    <a:pt x="12565" y="28623"/>
                    <a:pt x="12301" y="28633"/>
                    <a:pt x="12038" y="28633"/>
                  </a:cubicBezTo>
                  <a:cubicBezTo>
                    <a:pt x="11511" y="28633"/>
                    <a:pt x="10984" y="28593"/>
                    <a:pt x="10457" y="28512"/>
                  </a:cubicBezTo>
                  <a:cubicBezTo>
                    <a:pt x="8907" y="28238"/>
                    <a:pt x="7448" y="27600"/>
                    <a:pt x="6202" y="26658"/>
                  </a:cubicBezTo>
                  <a:cubicBezTo>
                    <a:pt x="4925" y="25746"/>
                    <a:pt x="3861" y="24621"/>
                    <a:pt x="2980" y="23314"/>
                  </a:cubicBezTo>
                  <a:cubicBezTo>
                    <a:pt x="2159" y="21977"/>
                    <a:pt x="1612" y="20518"/>
                    <a:pt x="1338" y="18968"/>
                  </a:cubicBezTo>
                  <a:cubicBezTo>
                    <a:pt x="1065" y="17417"/>
                    <a:pt x="913" y="15837"/>
                    <a:pt x="943" y="14287"/>
                  </a:cubicBezTo>
                  <a:cubicBezTo>
                    <a:pt x="913" y="12706"/>
                    <a:pt x="1004" y="11095"/>
                    <a:pt x="1186" y="9515"/>
                  </a:cubicBezTo>
                  <a:cubicBezTo>
                    <a:pt x="1338" y="7934"/>
                    <a:pt x="1551" y="6353"/>
                    <a:pt x="1734" y="4773"/>
                  </a:cubicBezTo>
                  <a:cubicBezTo>
                    <a:pt x="1916" y="3192"/>
                    <a:pt x="2159" y="1581"/>
                    <a:pt x="2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1"/>
            <p:cNvSpPr/>
            <p:nvPr/>
          </p:nvSpPr>
          <p:spPr>
            <a:xfrm>
              <a:off x="7483246" y="2021186"/>
              <a:ext cx="110065" cy="78229"/>
            </a:xfrm>
            <a:custGeom>
              <a:rect b="b" l="l" r="r" t="t"/>
              <a:pathLst>
                <a:path extrusionOk="0" h="4084" w="5746">
                  <a:moveTo>
                    <a:pt x="1120" y="0"/>
                  </a:moveTo>
                  <a:cubicBezTo>
                    <a:pt x="1085" y="0"/>
                    <a:pt x="1056" y="4"/>
                    <a:pt x="1034" y="11"/>
                  </a:cubicBezTo>
                  <a:cubicBezTo>
                    <a:pt x="548" y="132"/>
                    <a:pt x="0" y="1105"/>
                    <a:pt x="31" y="1865"/>
                  </a:cubicBezTo>
                  <a:lnTo>
                    <a:pt x="4134" y="4084"/>
                  </a:lnTo>
                  <a:cubicBezTo>
                    <a:pt x="4134" y="4084"/>
                    <a:pt x="5745" y="3263"/>
                    <a:pt x="5441" y="2351"/>
                  </a:cubicBezTo>
                  <a:cubicBezTo>
                    <a:pt x="5151" y="1452"/>
                    <a:pt x="1847" y="0"/>
                    <a:pt x="11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>
              <a:off x="6372735" y="2575743"/>
              <a:ext cx="1196881" cy="636731"/>
            </a:xfrm>
            <a:custGeom>
              <a:rect b="b" l="l" r="r" t="t"/>
              <a:pathLst>
                <a:path extrusionOk="0" h="33241" w="62484">
                  <a:moveTo>
                    <a:pt x="60065" y="0"/>
                  </a:moveTo>
                  <a:cubicBezTo>
                    <a:pt x="59263" y="0"/>
                    <a:pt x="58204" y="364"/>
                    <a:pt x="56912" y="1151"/>
                  </a:cubicBezTo>
                  <a:cubicBezTo>
                    <a:pt x="49282" y="5863"/>
                    <a:pt x="38522" y="14890"/>
                    <a:pt x="33355" y="16045"/>
                  </a:cubicBezTo>
                  <a:cubicBezTo>
                    <a:pt x="33278" y="16061"/>
                    <a:pt x="33194" y="16069"/>
                    <a:pt x="33103" y="16069"/>
                  </a:cubicBezTo>
                  <a:cubicBezTo>
                    <a:pt x="30271" y="16069"/>
                    <a:pt x="20701" y="8466"/>
                    <a:pt x="16637" y="4373"/>
                  </a:cubicBezTo>
                  <a:cubicBezTo>
                    <a:pt x="16436" y="4174"/>
                    <a:pt x="16158" y="4082"/>
                    <a:pt x="15819" y="4082"/>
                  </a:cubicBezTo>
                  <a:cubicBezTo>
                    <a:pt x="11920" y="4082"/>
                    <a:pt x="0" y="16353"/>
                    <a:pt x="4783" y="19206"/>
                  </a:cubicBezTo>
                  <a:cubicBezTo>
                    <a:pt x="6654" y="20305"/>
                    <a:pt x="25642" y="33240"/>
                    <a:pt x="34225" y="33240"/>
                  </a:cubicBezTo>
                  <a:cubicBezTo>
                    <a:pt x="34427" y="33240"/>
                    <a:pt x="34623" y="33233"/>
                    <a:pt x="34814" y="33219"/>
                  </a:cubicBezTo>
                  <a:cubicBezTo>
                    <a:pt x="42717" y="32611"/>
                    <a:pt x="58644" y="10726"/>
                    <a:pt x="60802" y="6075"/>
                  </a:cubicBezTo>
                  <a:cubicBezTo>
                    <a:pt x="62484" y="2363"/>
                    <a:pt x="62110" y="0"/>
                    <a:pt x="600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6189536" y="2471252"/>
              <a:ext cx="507722" cy="486365"/>
            </a:xfrm>
            <a:custGeom>
              <a:rect b="b" l="l" r="r" t="t"/>
              <a:pathLst>
                <a:path extrusionOk="0" h="25391" w="26506">
                  <a:moveTo>
                    <a:pt x="11279" y="0"/>
                  </a:moveTo>
                  <a:cubicBezTo>
                    <a:pt x="11178" y="0"/>
                    <a:pt x="11076" y="13"/>
                    <a:pt x="10973" y="41"/>
                  </a:cubicBezTo>
                  <a:cubicBezTo>
                    <a:pt x="9301" y="466"/>
                    <a:pt x="10578" y="3080"/>
                    <a:pt x="10578" y="3080"/>
                  </a:cubicBezTo>
                  <a:cubicBezTo>
                    <a:pt x="10578" y="3080"/>
                    <a:pt x="9423" y="1064"/>
                    <a:pt x="8143" y="1064"/>
                  </a:cubicBezTo>
                  <a:cubicBezTo>
                    <a:pt x="7883" y="1064"/>
                    <a:pt x="7618" y="1148"/>
                    <a:pt x="7356" y="1348"/>
                  </a:cubicBezTo>
                  <a:cubicBezTo>
                    <a:pt x="5806" y="2533"/>
                    <a:pt x="7082" y="5451"/>
                    <a:pt x="7082" y="5451"/>
                  </a:cubicBezTo>
                  <a:cubicBezTo>
                    <a:pt x="7082" y="5451"/>
                    <a:pt x="5740" y="3817"/>
                    <a:pt x="4441" y="3817"/>
                  </a:cubicBezTo>
                  <a:cubicBezTo>
                    <a:pt x="4116" y="3817"/>
                    <a:pt x="3794" y="3919"/>
                    <a:pt x="3496" y="4175"/>
                  </a:cubicBezTo>
                  <a:cubicBezTo>
                    <a:pt x="2037" y="5482"/>
                    <a:pt x="3496" y="8217"/>
                    <a:pt x="3496" y="8217"/>
                  </a:cubicBezTo>
                  <a:cubicBezTo>
                    <a:pt x="3496" y="8217"/>
                    <a:pt x="2731" y="7384"/>
                    <a:pt x="1912" y="7384"/>
                  </a:cubicBezTo>
                  <a:cubicBezTo>
                    <a:pt x="1647" y="7384"/>
                    <a:pt x="1377" y="7470"/>
                    <a:pt x="1125" y="7700"/>
                  </a:cubicBezTo>
                  <a:cubicBezTo>
                    <a:pt x="0" y="8764"/>
                    <a:pt x="3313" y="14843"/>
                    <a:pt x="4742" y="16880"/>
                  </a:cubicBezTo>
                  <a:cubicBezTo>
                    <a:pt x="7447" y="20740"/>
                    <a:pt x="14712" y="24783"/>
                    <a:pt x="15593" y="25391"/>
                  </a:cubicBezTo>
                  <a:lnTo>
                    <a:pt x="26505" y="14904"/>
                  </a:lnTo>
                  <a:cubicBezTo>
                    <a:pt x="26505" y="14904"/>
                    <a:pt x="17265" y="7001"/>
                    <a:pt x="16809" y="6545"/>
                  </a:cubicBezTo>
                  <a:cubicBezTo>
                    <a:pt x="14933" y="4698"/>
                    <a:pt x="13194" y="0"/>
                    <a:pt x="112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6390664" y="2527894"/>
              <a:ext cx="114221" cy="148834"/>
            </a:xfrm>
            <a:custGeom>
              <a:rect b="b" l="l" r="r" t="t"/>
              <a:pathLst>
                <a:path extrusionOk="0" h="7770" w="5963">
                  <a:moveTo>
                    <a:pt x="85" y="1"/>
                  </a:moveTo>
                  <a:cubicBezTo>
                    <a:pt x="38" y="1"/>
                    <a:pt x="1" y="55"/>
                    <a:pt x="17" y="154"/>
                  </a:cubicBezTo>
                  <a:cubicBezTo>
                    <a:pt x="777" y="4166"/>
                    <a:pt x="2601" y="5686"/>
                    <a:pt x="5823" y="7753"/>
                  </a:cubicBezTo>
                  <a:cubicBezTo>
                    <a:pt x="5840" y="7765"/>
                    <a:pt x="5857" y="7769"/>
                    <a:pt x="5872" y="7769"/>
                  </a:cubicBezTo>
                  <a:cubicBezTo>
                    <a:pt x="5933" y="7769"/>
                    <a:pt x="5963" y="7686"/>
                    <a:pt x="5914" y="7661"/>
                  </a:cubicBezTo>
                  <a:cubicBezTo>
                    <a:pt x="2783" y="5260"/>
                    <a:pt x="1567" y="3862"/>
                    <a:pt x="199" y="123"/>
                  </a:cubicBezTo>
                  <a:cubicBezTo>
                    <a:pt x="172" y="40"/>
                    <a:pt x="125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1"/>
            <p:cNvSpPr/>
            <p:nvPr/>
          </p:nvSpPr>
          <p:spPr>
            <a:xfrm>
              <a:off x="6323257" y="2573348"/>
              <a:ext cx="122190" cy="157588"/>
            </a:xfrm>
            <a:custGeom>
              <a:rect b="b" l="l" r="r" t="t"/>
              <a:pathLst>
                <a:path extrusionOk="0" h="8227" w="6379">
                  <a:moveTo>
                    <a:pt x="109" y="1"/>
                  </a:moveTo>
                  <a:cubicBezTo>
                    <a:pt x="52" y="1"/>
                    <a:pt x="1" y="94"/>
                    <a:pt x="41" y="212"/>
                  </a:cubicBezTo>
                  <a:cubicBezTo>
                    <a:pt x="1287" y="4194"/>
                    <a:pt x="3050" y="5775"/>
                    <a:pt x="6272" y="8206"/>
                  </a:cubicBezTo>
                  <a:cubicBezTo>
                    <a:pt x="6286" y="8221"/>
                    <a:pt x="6301" y="8227"/>
                    <a:pt x="6314" y="8227"/>
                  </a:cubicBezTo>
                  <a:cubicBezTo>
                    <a:pt x="6355" y="8227"/>
                    <a:pt x="6379" y="8169"/>
                    <a:pt x="6332" y="8146"/>
                  </a:cubicBezTo>
                  <a:cubicBezTo>
                    <a:pt x="3293" y="5380"/>
                    <a:pt x="1956" y="3860"/>
                    <a:pt x="193" y="91"/>
                  </a:cubicBezTo>
                  <a:cubicBezTo>
                    <a:pt x="171" y="27"/>
                    <a:pt x="13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6256042" y="2628476"/>
              <a:ext cx="131863" cy="149907"/>
            </a:xfrm>
            <a:custGeom>
              <a:rect b="b" l="l" r="r" t="t"/>
              <a:pathLst>
                <a:path extrusionOk="0" h="7826" w="6884">
                  <a:moveTo>
                    <a:pt x="50" y="1"/>
                  </a:moveTo>
                  <a:cubicBezTo>
                    <a:pt x="10" y="1"/>
                    <a:pt x="1" y="80"/>
                    <a:pt x="54" y="222"/>
                  </a:cubicBezTo>
                  <a:cubicBezTo>
                    <a:pt x="1391" y="3626"/>
                    <a:pt x="3124" y="5784"/>
                    <a:pt x="6741" y="7821"/>
                  </a:cubicBezTo>
                  <a:cubicBezTo>
                    <a:pt x="6751" y="7824"/>
                    <a:pt x="6760" y="7826"/>
                    <a:pt x="6769" y="7826"/>
                  </a:cubicBezTo>
                  <a:cubicBezTo>
                    <a:pt x="6844" y="7826"/>
                    <a:pt x="6883" y="7723"/>
                    <a:pt x="6802" y="7669"/>
                  </a:cubicBezTo>
                  <a:cubicBezTo>
                    <a:pt x="3519" y="5389"/>
                    <a:pt x="2121" y="3657"/>
                    <a:pt x="176" y="131"/>
                  </a:cubicBezTo>
                  <a:cubicBezTo>
                    <a:pt x="125" y="42"/>
                    <a:pt x="7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6473662" y="2509926"/>
              <a:ext cx="283551" cy="310522"/>
            </a:xfrm>
            <a:custGeom>
              <a:rect b="b" l="l" r="r" t="t"/>
              <a:pathLst>
                <a:path extrusionOk="0" h="16211" w="14803">
                  <a:moveTo>
                    <a:pt x="2234" y="1"/>
                  </a:moveTo>
                  <a:cubicBezTo>
                    <a:pt x="1882" y="1"/>
                    <a:pt x="1614" y="93"/>
                    <a:pt x="1459" y="301"/>
                  </a:cubicBezTo>
                  <a:cubicBezTo>
                    <a:pt x="0" y="2308"/>
                    <a:pt x="3739" y="5955"/>
                    <a:pt x="5836" y="7505"/>
                  </a:cubicBezTo>
                  <a:cubicBezTo>
                    <a:pt x="5836" y="7505"/>
                    <a:pt x="2402" y="12156"/>
                    <a:pt x="4560" y="15347"/>
                  </a:cubicBezTo>
                  <a:cubicBezTo>
                    <a:pt x="4965" y="15962"/>
                    <a:pt x="5589" y="16210"/>
                    <a:pt x="6332" y="16210"/>
                  </a:cubicBezTo>
                  <a:cubicBezTo>
                    <a:pt x="9487" y="16210"/>
                    <a:pt x="14803" y="11730"/>
                    <a:pt x="14803" y="11730"/>
                  </a:cubicBezTo>
                  <a:cubicBezTo>
                    <a:pt x="14803" y="11730"/>
                    <a:pt x="12766" y="7201"/>
                    <a:pt x="11429" y="5408"/>
                  </a:cubicBezTo>
                  <a:cubicBezTo>
                    <a:pt x="10245" y="3855"/>
                    <a:pt x="4503" y="1"/>
                    <a:pt x="22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6486458" y="2528641"/>
              <a:ext cx="104242" cy="276330"/>
            </a:xfrm>
            <a:custGeom>
              <a:rect b="b" l="l" r="r" t="t"/>
              <a:pathLst>
                <a:path extrusionOk="0" h="14426" w="5442">
                  <a:moveTo>
                    <a:pt x="567" y="1"/>
                  </a:moveTo>
                  <a:cubicBezTo>
                    <a:pt x="563" y="1"/>
                    <a:pt x="563" y="8"/>
                    <a:pt x="578" y="24"/>
                  </a:cubicBezTo>
                  <a:cubicBezTo>
                    <a:pt x="578" y="8"/>
                    <a:pt x="571" y="1"/>
                    <a:pt x="567" y="1"/>
                  </a:cubicBezTo>
                  <a:close/>
                  <a:moveTo>
                    <a:pt x="578" y="24"/>
                  </a:moveTo>
                  <a:lnTo>
                    <a:pt x="578" y="24"/>
                  </a:lnTo>
                  <a:cubicBezTo>
                    <a:pt x="1" y="2942"/>
                    <a:pt x="2797" y="4917"/>
                    <a:pt x="4773" y="6589"/>
                  </a:cubicBezTo>
                  <a:cubicBezTo>
                    <a:pt x="3193" y="8717"/>
                    <a:pt x="2220" y="12030"/>
                    <a:pt x="3618" y="14401"/>
                  </a:cubicBezTo>
                  <a:cubicBezTo>
                    <a:pt x="3627" y="14418"/>
                    <a:pt x="3644" y="14426"/>
                    <a:pt x="3662" y="14426"/>
                  </a:cubicBezTo>
                  <a:cubicBezTo>
                    <a:pt x="3707" y="14426"/>
                    <a:pt x="3761" y="14383"/>
                    <a:pt x="3740" y="14340"/>
                  </a:cubicBezTo>
                  <a:cubicBezTo>
                    <a:pt x="2737" y="11999"/>
                    <a:pt x="3983" y="8747"/>
                    <a:pt x="5290" y="6711"/>
                  </a:cubicBezTo>
                  <a:cubicBezTo>
                    <a:pt x="5411" y="6619"/>
                    <a:pt x="5442" y="6407"/>
                    <a:pt x="5320" y="6315"/>
                  </a:cubicBezTo>
                  <a:cubicBezTo>
                    <a:pt x="3405" y="4674"/>
                    <a:pt x="548" y="2820"/>
                    <a:pt x="578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6595929" y="2569268"/>
              <a:ext cx="990122" cy="653492"/>
            </a:xfrm>
            <a:custGeom>
              <a:rect b="b" l="l" r="r" t="t"/>
              <a:pathLst>
                <a:path extrusionOk="0" h="34116" w="51690">
                  <a:moveTo>
                    <a:pt x="48450" y="0"/>
                  </a:moveTo>
                  <a:cubicBezTo>
                    <a:pt x="47438" y="0"/>
                    <a:pt x="46174" y="450"/>
                    <a:pt x="44895" y="1246"/>
                  </a:cubicBezTo>
                  <a:cubicBezTo>
                    <a:pt x="40797" y="3796"/>
                    <a:pt x="23178" y="15410"/>
                    <a:pt x="21830" y="15410"/>
                  </a:cubicBezTo>
                  <a:cubicBezTo>
                    <a:pt x="21828" y="15410"/>
                    <a:pt x="21826" y="15410"/>
                    <a:pt x="21824" y="15410"/>
                  </a:cubicBezTo>
                  <a:cubicBezTo>
                    <a:pt x="20517" y="15350"/>
                    <a:pt x="12098" y="9301"/>
                    <a:pt x="12098" y="9301"/>
                  </a:cubicBezTo>
                  <a:lnTo>
                    <a:pt x="0" y="27751"/>
                  </a:lnTo>
                  <a:cubicBezTo>
                    <a:pt x="0" y="27751"/>
                    <a:pt x="15565" y="34116"/>
                    <a:pt x="23578" y="34116"/>
                  </a:cubicBezTo>
                  <a:cubicBezTo>
                    <a:pt x="23779" y="34116"/>
                    <a:pt x="23974" y="34112"/>
                    <a:pt x="24165" y="34104"/>
                  </a:cubicBezTo>
                  <a:cubicBezTo>
                    <a:pt x="31977" y="33769"/>
                    <a:pt x="46445" y="12675"/>
                    <a:pt x="48907" y="7720"/>
                  </a:cubicBezTo>
                  <a:cubicBezTo>
                    <a:pt x="51690" y="2197"/>
                    <a:pt x="50685" y="0"/>
                    <a:pt x="48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6806691" y="3040271"/>
              <a:ext cx="11091" cy="63480"/>
            </a:xfrm>
            <a:custGeom>
              <a:rect b="b" l="l" r="r" t="t"/>
              <a:pathLst>
                <a:path extrusionOk="0" h="3314" w="579">
                  <a:moveTo>
                    <a:pt x="517" y="1"/>
                  </a:moveTo>
                  <a:cubicBezTo>
                    <a:pt x="305" y="518"/>
                    <a:pt x="183" y="1065"/>
                    <a:pt x="92" y="1612"/>
                  </a:cubicBezTo>
                  <a:cubicBezTo>
                    <a:pt x="1" y="2189"/>
                    <a:pt x="1" y="2736"/>
                    <a:pt x="61" y="3314"/>
                  </a:cubicBezTo>
                  <a:cubicBezTo>
                    <a:pt x="274" y="2797"/>
                    <a:pt x="396" y="2250"/>
                    <a:pt x="487" y="1673"/>
                  </a:cubicBezTo>
                  <a:cubicBezTo>
                    <a:pt x="548" y="1126"/>
                    <a:pt x="578" y="548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1"/>
            <p:cNvSpPr/>
            <p:nvPr/>
          </p:nvSpPr>
          <p:spPr>
            <a:xfrm>
              <a:off x="7268978" y="2969244"/>
              <a:ext cx="11665" cy="63480"/>
            </a:xfrm>
            <a:custGeom>
              <a:rect b="b" l="l" r="r" t="t"/>
              <a:pathLst>
                <a:path extrusionOk="0" h="3314" w="609">
                  <a:moveTo>
                    <a:pt x="518" y="1"/>
                  </a:moveTo>
                  <a:cubicBezTo>
                    <a:pt x="305" y="517"/>
                    <a:pt x="153" y="1064"/>
                    <a:pt x="92" y="1642"/>
                  </a:cubicBezTo>
                  <a:cubicBezTo>
                    <a:pt x="1" y="2189"/>
                    <a:pt x="1" y="2767"/>
                    <a:pt x="62" y="3314"/>
                  </a:cubicBezTo>
                  <a:cubicBezTo>
                    <a:pt x="457" y="2250"/>
                    <a:pt x="609" y="1125"/>
                    <a:pt x="5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1"/>
            <p:cNvSpPr/>
            <p:nvPr/>
          </p:nvSpPr>
          <p:spPr>
            <a:xfrm>
              <a:off x="7232296" y="2754172"/>
              <a:ext cx="63480" cy="10382"/>
            </a:xfrm>
            <a:custGeom>
              <a:rect b="b" l="l" r="r" t="t"/>
              <a:pathLst>
                <a:path extrusionOk="0" h="542" w="3314">
                  <a:moveTo>
                    <a:pt x="752" y="1"/>
                  </a:moveTo>
                  <a:cubicBezTo>
                    <a:pt x="499" y="1"/>
                    <a:pt x="247" y="16"/>
                    <a:pt x="1" y="43"/>
                  </a:cubicBezTo>
                  <a:cubicBezTo>
                    <a:pt x="518" y="256"/>
                    <a:pt x="1065" y="377"/>
                    <a:pt x="1612" y="469"/>
                  </a:cubicBezTo>
                  <a:cubicBezTo>
                    <a:pt x="1930" y="519"/>
                    <a:pt x="2238" y="541"/>
                    <a:pt x="2548" y="541"/>
                  </a:cubicBezTo>
                  <a:cubicBezTo>
                    <a:pt x="2801" y="541"/>
                    <a:pt x="3054" y="526"/>
                    <a:pt x="3314" y="499"/>
                  </a:cubicBezTo>
                  <a:cubicBezTo>
                    <a:pt x="2797" y="286"/>
                    <a:pt x="2220" y="165"/>
                    <a:pt x="1673" y="73"/>
                  </a:cubicBezTo>
                  <a:cubicBezTo>
                    <a:pt x="1371" y="23"/>
                    <a:pt x="1061" y="1"/>
                    <a:pt x="7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6859674" y="2876323"/>
              <a:ext cx="63480" cy="10286"/>
            </a:xfrm>
            <a:custGeom>
              <a:rect b="b" l="l" r="r" t="t"/>
              <a:pathLst>
                <a:path extrusionOk="0" h="537" w="3314">
                  <a:moveTo>
                    <a:pt x="611" y="1"/>
                  </a:moveTo>
                  <a:cubicBezTo>
                    <a:pt x="405" y="1"/>
                    <a:pt x="201" y="8"/>
                    <a:pt x="1" y="19"/>
                  </a:cubicBezTo>
                  <a:cubicBezTo>
                    <a:pt x="517" y="231"/>
                    <a:pt x="1064" y="383"/>
                    <a:pt x="1642" y="444"/>
                  </a:cubicBezTo>
                  <a:cubicBezTo>
                    <a:pt x="1995" y="503"/>
                    <a:pt x="2349" y="537"/>
                    <a:pt x="2710" y="537"/>
                  </a:cubicBezTo>
                  <a:cubicBezTo>
                    <a:pt x="2908" y="537"/>
                    <a:pt x="3109" y="527"/>
                    <a:pt x="3314" y="505"/>
                  </a:cubicBezTo>
                  <a:cubicBezTo>
                    <a:pt x="2797" y="292"/>
                    <a:pt x="2250" y="140"/>
                    <a:pt x="1672" y="80"/>
                  </a:cubicBezTo>
                  <a:cubicBezTo>
                    <a:pt x="1326" y="22"/>
                    <a:pt x="966" y="1"/>
                    <a:pt x="6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6974374" y="3214370"/>
              <a:ext cx="2931" cy="1762"/>
            </a:xfrm>
            <a:custGeom>
              <a:rect b="b" l="l" r="r" t="t"/>
              <a:pathLst>
                <a:path extrusionOk="0" h="92" w="153">
                  <a:moveTo>
                    <a:pt x="153" y="0"/>
                  </a:moveTo>
                  <a:lnTo>
                    <a:pt x="1" y="91"/>
                  </a:lnTo>
                  <a:lnTo>
                    <a:pt x="92" y="91"/>
                  </a:lnTo>
                  <a:cubicBezTo>
                    <a:pt x="122" y="61"/>
                    <a:pt x="153" y="31"/>
                    <a:pt x="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1"/>
            <p:cNvSpPr/>
            <p:nvPr/>
          </p:nvSpPr>
          <p:spPr>
            <a:xfrm>
              <a:off x="6714709" y="2937811"/>
              <a:ext cx="51240" cy="39019"/>
            </a:xfrm>
            <a:custGeom>
              <a:rect b="b" l="l" r="r" t="t"/>
              <a:pathLst>
                <a:path extrusionOk="0" h="2037" w="2675">
                  <a:moveTo>
                    <a:pt x="2675" y="0"/>
                  </a:moveTo>
                  <a:lnTo>
                    <a:pt x="2675" y="0"/>
                  </a:lnTo>
                  <a:cubicBezTo>
                    <a:pt x="1641" y="487"/>
                    <a:pt x="730" y="1155"/>
                    <a:pt x="0" y="2037"/>
                  </a:cubicBezTo>
                  <a:cubicBezTo>
                    <a:pt x="517" y="1794"/>
                    <a:pt x="1003" y="1520"/>
                    <a:pt x="1429" y="1186"/>
                  </a:cubicBezTo>
                  <a:cubicBezTo>
                    <a:pt x="1885" y="851"/>
                    <a:pt x="2310" y="456"/>
                    <a:pt x="2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1"/>
            <p:cNvSpPr/>
            <p:nvPr/>
          </p:nvSpPr>
          <p:spPr>
            <a:xfrm>
              <a:off x="7101889" y="2857455"/>
              <a:ext cx="51259" cy="39038"/>
            </a:xfrm>
            <a:custGeom>
              <a:rect b="b" l="l" r="r" t="t"/>
              <a:pathLst>
                <a:path extrusionOk="0" h="2038" w="2676">
                  <a:moveTo>
                    <a:pt x="2675" y="1"/>
                  </a:moveTo>
                  <a:lnTo>
                    <a:pt x="2675" y="1"/>
                  </a:lnTo>
                  <a:cubicBezTo>
                    <a:pt x="2158" y="244"/>
                    <a:pt x="1672" y="517"/>
                    <a:pt x="1246" y="882"/>
                  </a:cubicBezTo>
                  <a:cubicBezTo>
                    <a:pt x="791" y="1216"/>
                    <a:pt x="365" y="1581"/>
                    <a:pt x="0" y="2037"/>
                  </a:cubicBezTo>
                  <a:cubicBezTo>
                    <a:pt x="517" y="1794"/>
                    <a:pt x="1003" y="1520"/>
                    <a:pt x="1459" y="1186"/>
                  </a:cubicBezTo>
                  <a:cubicBezTo>
                    <a:pt x="1915" y="852"/>
                    <a:pt x="2341" y="457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6973799" y="3007094"/>
              <a:ext cx="38444" cy="51259"/>
            </a:xfrm>
            <a:custGeom>
              <a:rect b="b" l="l" r="r" t="t"/>
              <a:pathLst>
                <a:path extrusionOk="0" h="2676" w="2007">
                  <a:moveTo>
                    <a:pt x="0" y="0"/>
                  </a:moveTo>
                  <a:lnTo>
                    <a:pt x="0" y="0"/>
                  </a:lnTo>
                  <a:cubicBezTo>
                    <a:pt x="456" y="1034"/>
                    <a:pt x="1155" y="1946"/>
                    <a:pt x="2006" y="2675"/>
                  </a:cubicBezTo>
                  <a:cubicBezTo>
                    <a:pt x="1550" y="1642"/>
                    <a:pt x="851" y="73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7341173" y="2841154"/>
              <a:ext cx="39038" cy="51259"/>
            </a:xfrm>
            <a:custGeom>
              <a:rect b="b" l="l" r="r" t="t"/>
              <a:pathLst>
                <a:path extrusionOk="0" h="2676" w="2038">
                  <a:moveTo>
                    <a:pt x="1" y="1"/>
                  </a:moveTo>
                  <a:lnTo>
                    <a:pt x="1" y="1"/>
                  </a:lnTo>
                  <a:cubicBezTo>
                    <a:pt x="244" y="517"/>
                    <a:pt x="518" y="1004"/>
                    <a:pt x="882" y="1460"/>
                  </a:cubicBezTo>
                  <a:cubicBezTo>
                    <a:pt x="1217" y="1916"/>
                    <a:pt x="1581" y="2311"/>
                    <a:pt x="2037" y="2675"/>
                  </a:cubicBezTo>
                  <a:cubicBezTo>
                    <a:pt x="1551" y="1642"/>
                    <a:pt x="882" y="73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6687911" y="2802461"/>
              <a:ext cx="191186" cy="309679"/>
            </a:xfrm>
            <a:custGeom>
              <a:rect b="b" l="l" r="r" t="t"/>
              <a:pathLst>
                <a:path extrusionOk="0" h="16167" w="9981">
                  <a:moveTo>
                    <a:pt x="9846" y="1"/>
                  </a:moveTo>
                  <a:cubicBezTo>
                    <a:pt x="9812" y="1"/>
                    <a:pt x="9778" y="14"/>
                    <a:pt x="9758" y="45"/>
                  </a:cubicBezTo>
                  <a:cubicBezTo>
                    <a:pt x="8147" y="2720"/>
                    <a:pt x="6384" y="5364"/>
                    <a:pt x="4743" y="8039"/>
                  </a:cubicBezTo>
                  <a:cubicBezTo>
                    <a:pt x="3132" y="10683"/>
                    <a:pt x="1460" y="13358"/>
                    <a:pt x="1" y="16094"/>
                  </a:cubicBezTo>
                  <a:cubicBezTo>
                    <a:pt x="1" y="16138"/>
                    <a:pt x="33" y="16166"/>
                    <a:pt x="63" y="16166"/>
                  </a:cubicBezTo>
                  <a:cubicBezTo>
                    <a:pt x="74" y="16166"/>
                    <a:pt x="84" y="16163"/>
                    <a:pt x="92" y="16155"/>
                  </a:cubicBezTo>
                  <a:cubicBezTo>
                    <a:pt x="1946" y="13662"/>
                    <a:pt x="3709" y="11048"/>
                    <a:pt x="5290" y="8373"/>
                  </a:cubicBezTo>
                  <a:cubicBezTo>
                    <a:pt x="6931" y="5668"/>
                    <a:pt x="8420" y="2902"/>
                    <a:pt x="9940" y="136"/>
                  </a:cubicBezTo>
                  <a:cubicBezTo>
                    <a:pt x="9981" y="55"/>
                    <a:pt x="9913" y="1"/>
                    <a:pt x="98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1"/>
            <p:cNvSpPr/>
            <p:nvPr/>
          </p:nvSpPr>
          <p:spPr>
            <a:xfrm>
              <a:off x="6927789" y="2569173"/>
              <a:ext cx="658817" cy="653492"/>
            </a:xfrm>
            <a:custGeom>
              <a:rect b="b" l="l" r="r" t="t"/>
              <a:pathLst>
                <a:path extrusionOk="0" h="34116" w="34394">
                  <a:moveTo>
                    <a:pt x="31099" y="0"/>
                  </a:moveTo>
                  <a:cubicBezTo>
                    <a:pt x="31038" y="0"/>
                    <a:pt x="30976" y="2"/>
                    <a:pt x="30913" y="5"/>
                  </a:cubicBezTo>
                  <a:cubicBezTo>
                    <a:pt x="23041" y="8485"/>
                    <a:pt x="6080" y="26814"/>
                    <a:pt x="1" y="33288"/>
                  </a:cubicBezTo>
                  <a:cubicBezTo>
                    <a:pt x="2354" y="33792"/>
                    <a:pt x="4578" y="34116"/>
                    <a:pt x="6388" y="34116"/>
                  </a:cubicBezTo>
                  <a:cubicBezTo>
                    <a:pt x="6542" y="34116"/>
                    <a:pt x="6692" y="34113"/>
                    <a:pt x="6840" y="34109"/>
                  </a:cubicBezTo>
                  <a:cubicBezTo>
                    <a:pt x="14652" y="33774"/>
                    <a:pt x="29120" y="12680"/>
                    <a:pt x="31582" y="7725"/>
                  </a:cubicBezTo>
                  <a:cubicBezTo>
                    <a:pt x="34393" y="2192"/>
                    <a:pt x="33344" y="0"/>
                    <a:pt x="3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1"/>
            <p:cNvSpPr/>
            <p:nvPr/>
          </p:nvSpPr>
          <p:spPr>
            <a:xfrm>
              <a:off x="7182819" y="2585703"/>
              <a:ext cx="952540" cy="1069424"/>
            </a:xfrm>
            <a:custGeom>
              <a:rect b="b" l="l" r="r" t="t"/>
              <a:pathLst>
                <a:path extrusionOk="0" h="55830" w="49728">
                  <a:moveTo>
                    <a:pt x="17648" y="0"/>
                  </a:moveTo>
                  <a:cubicBezTo>
                    <a:pt x="15023" y="0"/>
                    <a:pt x="12118" y="1076"/>
                    <a:pt x="10304" y="3488"/>
                  </a:cubicBezTo>
                  <a:cubicBezTo>
                    <a:pt x="7751" y="6923"/>
                    <a:pt x="639" y="20480"/>
                    <a:pt x="335" y="25373"/>
                  </a:cubicBezTo>
                  <a:cubicBezTo>
                    <a:pt x="0" y="30267"/>
                    <a:pt x="3830" y="35100"/>
                    <a:pt x="3830" y="35100"/>
                  </a:cubicBezTo>
                  <a:lnTo>
                    <a:pt x="3860" y="55830"/>
                  </a:lnTo>
                  <a:lnTo>
                    <a:pt x="49728" y="55830"/>
                  </a:lnTo>
                  <a:cubicBezTo>
                    <a:pt x="49728" y="55830"/>
                    <a:pt x="31885" y="10692"/>
                    <a:pt x="22402" y="1604"/>
                  </a:cubicBezTo>
                  <a:cubicBezTo>
                    <a:pt x="21315" y="568"/>
                    <a:pt x="19555" y="0"/>
                    <a:pt x="176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7367971" y="3267353"/>
              <a:ext cx="11072" cy="63480"/>
            </a:xfrm>
            <a:custGeom>
              <a:rect b="b" l="l" r="r" t="t"/>
              <a:pathLst>
                <a:path extrusionOk="0" h="3314" w="578">
                  <a:moveTo>
                    <a:pt x="517" y="0"/>
                  </a:moveTo>
                  <a:cubicBezTo>
                    <a:pt x="304" y="517"/>
                    <a:pt x="182" y="1094"/>
                    <a:pt x="91" y="1642"/>
                  </a:cubicBezTo>
                  <a:cubicBezTo>
                    <a:pt x="30" y="2189"/>
                    <a:pt x="0" y="2766"/>
                    <a:pt x="61" y="3313"/>
                  </a:cubicBezTo>
                  <a:cubicBezTo>
                    <a:pt x="274" y="2797"/>
                    <a:pt x="395" y="2249"/>
                    <a:pt x="486" y="1702"/>
                  </a:cubicBezTo>
                  <a:cubicBezTo>
                    <a:pt x="578" y="1125"/>
                    <a:pt x="578" y="578"/>
                    <a:pt x="5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7971737" y="3429788"/>
              <a:ext cx="11072" cy="64073"/>
            </a:xfrm>
            <a:custGeom>
              <a:rect b="b" l="l" r="r" t="t"/>
              <a:pathLst>
                <a:path extrusionOk="0" h="3345" w="578">
                  <a:moveTo>
                    <a:pt x="517" y="1"/>
                  </a:moveTo>
                  <a:cubicBezTo>
                    <a:pt x="304" y="517"/>
                    <a:pt x="183" y="1095"/>
                    <a:pt x="122" y="1642"/>
                  </a:cubicBezTo>
                  <a:cubicBezTo>
                    <a:pt x="0" y="2189"/>
                    <a:pt x="0" y="2767"/>
                    <a:pt x="61" y="3344"/>
                  </a:cubicBezTo>
                  <a:cubicBezTo>
                    <a:pt x="274" y="2827"/>
                    <a:pt x="396" y="2250"/>
                    <a:pt x="487" y="1703"/>
                  </a:cubicBezTo>
                  <a:cubicBezTo>
                    <a:pt x="578" y="1125"/>
                    <a:pt x="578" y="578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7592697" y="3572435"/>
              <a:ext cx="11091" cy="63480"/>
            </a:xfrm>
            <a:custGeom>
              <a:rect b="b" l="l" r="r" t="t"/>
              <a:pathLst>
                <a:path extrusionOk="0" h="3314" w="579">
                  <a:moveTo>
                    <a:pt x="518" y="0"/>
                  </a:moveTo>
                  <a:lnTo>
                    <a:pt x="518" y="0"/>
                  </a:lnTo>
                  <a:cubicBezTo>
                    <a:pt x="305" y="517"/>
                    <a:pt x="153" y="1064"/>
                    <a:pt x="92" y="1642"/>
                  </a:cubicBezTo>
                  <a:cubicBezTo>
                    <a:pt x="1" y="2189"/>
                    <a:pt x="1" y="2766"/>
                    <a:pt x="62" y="3314"/>
                  </a:cubicBezTo>
                  <a:cubicBezTo>
                    <a:pt x="274" y="2797"/>
                    <a:pt x="396" y="2250"/>
                    <a:pt x="487" y="1672"/>
                  </a:cubicBezTo>
                  <a:cubicBezTo>
                    <a:pt x="548" y="1125"/>
                    <a:pt x="578" y="548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7505370" y="2919747"/>
              <a:ext cx="11665" cy="63499"/>
            </a:xfrm>
            <a:custGeom>
              <a:rect b="b" l="l" r="r" t="t"/>
              <a:pathLst>
                <a:path extrusionOk="0" h="3315" w="609">
                  <a:moveTo>
                    <a:pt x="517" y="1"/>
                  </a:moveTo>
                  <a:cubicBezTo>
                    <a:pt x="304" y="518"/>
                    <a:pt x="152" y="1065"/>
                    <a:pt x="92" y="1642"/>
                  </a:cubicBezTo>
                  <a:cubicBezTo>
                    <a:pt x="0" y="2189"/>
                    <a:pt x="0" y="2767"/>
                    <a:pt x="61" y="3314"/>
                  </a:cubicBezTo>
                  <a:cubicBezTo>
                    <a:pt x="456" y="2281"/>
                    <a:pt x="608" y="1126"/>
                    <a:pt x="5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1"/>
            <p:cNvSpPr/>
            <p:nvPr/>
          </p:nvSpPr>
          <p:spPr>
            <a:xfrm>
              <a:off x="7738850" y="3182343"/>
              <a:ext cx="12240" cy="64054"/>
            </a:xfrm>
            <a:custGeom>
              <a:rect b="b" l="l" r="r" t="t"/>
              <a:pathLst>
                <a:path extrusionOk="0" h="3344" w="639">
                  <a:moveTo>
                    <a:pt x="517" y="0"/>
                  </a:moveTo>
                  <a:lnTo>
                    <a:pt x="517" y="0"/>
                  </a:lnTo>
                  <a:cubicBezTo>
                    <a:pt x="304" y="517"/>
                    <a:pt x="183" y="1095"/>
                    <a:pt x="122" y="1642"/>
                  </a:cubicBezTo>
                  <a:cubicBezTo>
                    <a:pt x="31" y="2189"/>
                    <a:pt x="0" y="2766"/>
                    <a:pt x="61" y="3344"/>
                  </a:cubicBezTo>
                  <a:cubicBezTo>
                    <a:pt x="456" y="2280"/>
                    <a:pt x="638" y="1125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1"/>
            <p:cNvSpPr/>
            <p:nvPr/>
          </p:nvSpPr>
          <p:spPr>
            <a:xfrm>
              <a:off x="7268978" y="2969244"/>
              <a:ext cx="11665" cy="63480"/>
            </a:xfrm>
            <a:custGeom>
              <a:rect b="b" l="l" r="r" t="t"/>
              <a:pathLst>
                <a:path extrusionOk="0" h="3314" w="609">
                  <a:moveTo>
                    <a:pt x="518" y="1"/>
                  </a:moveTo>
                  <a:cubicBezTo>
                    <a:pt x="305" y="517"/>
                    <a:pt x="153" y="1064"/>
                    <a:pt x="92" y="1642"/>
                  </a:cubicBezTo>
                  <a:cubicBezTo>
                    <a:pt x="1" y="2189"/>
                    <a:pt x="1" y="2767"/>
                    <a:pt x="62" y="3314"/>
                  </a:cubicBezTo>
                  <a:cubicBezTo>
                    <a:pt x="457" y="2250"/>
                    <a:pt x="609" y="1125"/>
                    <a:pt x="5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7515273" y="3281681"/>
              <a:ext cx="63480" cy="10037"/>
            </a:xfrm>
            <a:custGeom>
              <a:rect b="b" l="l" r="r" t="t"/>
              <a:pathLst>
                <a:path extrusionOk="0" h="524" w="3314">
                  <a:moveTo>
                    <a:pt x="754" y="0"/>
                  </a:moveTo>
                  <a:cubicBezTo>
                    <a:pt x="498" y="0"/>
                    <a:pt x="246" y="15"/>
                    <a:pt x="0" y="42"/>
                  </a:cubicBezTo>
                  <a:cubicBezTo>
                    <a:pt x="865" y="363"/>
                    <a:pt x="1769" y="524"/>
                    <a:pt x="2681" y="524"/>
                  </a:cubicBezTo>
                  <a:cubicBezTo>
                    <a:pt x="2892" y="524"/>
                    <a:pt x="3102" y="515"/>
                    <a:pt x="3313" y="498"/>
                  </a:cubicBezTo>
                  <a:cubicBezTo>
                    <a:pt x="2797" y="286"/>
                    <a:pt x="2249" y="164"/>
                    <a:pt x="1702" y="73"/>
                  </a:cubicBezTo>
                  <a:cubicBezTo>
                    <a:pt x="1384" y="23"/>
                    <a:pt x="1066" y="0"/>
                    <a:pt x="7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7780187" y="3030482"/>
              <a:ext cx="63480" cy="10171"/>
            </a:xfrm>
            <a:custGeom>
              <a:rect b="b" l="l" r="r" t="t"/>
              <a:pathLst>
                <a:path extrusionOk="0" h="531" w="3314">
                  <a:moveTo>
                    <a:pt x="625" y="0"/>
                  </a:moveTo>
                  <a:cubicBezTo>
                    <a:pt x="417" y="0"/>
                    <a:pt x="209" y="9"/>
                    <a:pt x="0" y="26"/>
                  </a:cubicBezTo>
                  <a:cubicBezTo>
                    <a:pt x="517" y="238"/>
                    <a:pt x="1064" y="390"/>
                    <a:pt x="1642" y="451"/>
                  </a:cubicBezTo>
                  <a:cubicBezTo>
                    <a:pt x="1988" y="509"/>
                    <a:pt x="2348" y="530"/>
                    <a:pt x="2703" y="530"/>
                  </a:cubicBezTo>
                  <a:cubicBezTo>
                    <a:pt x="2909" y="530"/>
                    <a:pt x="3113" y="523"/>
                    <a:pt x="3313" y="512"/>
                  </a:cubicBezTo>
                  <a:cubicBezTo>
                    <a:pt x="2447" y="165"/>
                    <a:pt x="1540" y="0"/>
                    <a:pt x="6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7307403" y="3577070"/>
              <a:ext cx="63499" cy="10171"/>
            </a:xfrm>
            <a:custGeom>
              <a:rect b="b" l="l" r="r" t="t"/>
              <a:pathLst>
                <a:path extrusionOk="0" h="531" w="3315">
                  <a:moveTo>
                    <a:pt x="606" y="0"/>
                  </a:moveTo>
                  <a:cubicBezTo>
                    <a:pt x="406" y="0"/>
                    <a:pt x="206" y="10"/>
                    <a:pt x="1" y="32"/>
                  </a:cubicBezTo>
                  <a:cubicBezTo>
                    <a:pt x="518" y="245"/>
                    <a:pt x="1095" y="397"/>
                    <a:pt x="1642" y="458"/>
                  </a:cubicBezTo>
                  <a:cubicBezTo>
                    <a:pt x="1943" y="508"/>
                    <a:pt x="2254" y="530"/>
                    <a:pt x="2563" y="530"/>
                  </a:cubicBezTo>
                  <a:cubicBezTo>
                    <a:pt x="2816" y="530"/>
                    <a:pt x="3068" y="515"/>
                    <a:pt x="3314" y="488"/>
                  </a:cubicBezTo>
                  <a:cubicBezTo>
                    <a:pt x="2797" y="275"/>
                    <a:pt x="2250" y="154"/>
                    <a:pt x="1703" y="93"/>
                  </a:cubicBezTo>
                  <a:cubicBezTo>
                    <a:pt x="1330" y="34"/>
                    <a:pt x="970" y="0"/>
                    <a:pt x="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7800568" y="3359565"/>
              <a:ext cx="63480" cy="10286"/>
            </a:xfrm>
            <a:custGeom>
              <a:rect b="b" l="l" r="r" t="t"/>
              <a:pathLst>
                <a:path extrusionOk="0" h="537" w="3314">
                  <a:moveTo>
                    <a:pt x="610" y="1"/>
                  </a:moveTo>
                  <a:cubicBezTo>
                    <a:pt x="405" y="1"/>
                    <a:pt x="200" y="8"/>
                    <a:pt x="0" y="19"/>
                  </a:cubicBezTo>
                  <a:cubicBezTo>
                    <a:pt x="517" y="232"/>
                    <a:pt x="1064" y="384"/>
                    <a:pt x="1611" y="445"/>
                  </a:cubicBezTo>
                  <a:cubicBezTo>
                    <a:pt x="1984" y="503"/>
                    <a:pt x="2344" y="537"/>
                    <a:pt x="2708" y="537"/>
                  </a:cubicBezTo>
                  <a:cubicBezTo>
                    <a:pt x="2908" y="537"/>
                    <a:pt x="3109" y="527"/>
                    <a:pt x="3313" y="505"/>
                  </a:cubicBezTo>
                  <a:cubicBezTo>
                    <a:pt x="2766" y="293"/>
                    <a:pt x="2219" y="141"/>
                    <a:pt x="1672" y="80"/>
                  </a:cubicBezTo>
                  <a:cubicBezTo>
                    <a:pt x="1325" y="22"/>
                    <a:pt x="966" y="1"/>
                    <a:pt x="6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7448307" y="3449575"/>
              <a:ext cx="51259" cy="39038"/>
            </a:xfrm>
            <a:custGeom>
              <a:rect b="b" l="l" r="r" t="t"/>
              <a:pathLst>
                <a:path extrusionOk="0" h="2038" w="2676">
                  <a:moveTo>
                    <a:pt x="2675" y="1"/>
                  </a:moveTo>
                  <a:lnTo>
                    <a:pt x="2675" y="1"/>
                  </a:lnTo>
                  <a:cubicBezTo>
                    <a:pt x="2159" y="244"/>
                    <a:pt x="1672" y="518"/>
                    <a:pt x="1217" y="882"/>
                  </a:cubicBezTo>
                  <a:cubicBezTo>
                    <a:pt x="761" y="1186"/>
                    <a:pt x="335" y="1582"/>
                    <a:pt x="1" y="2037"/>
                  </a:cubicBezTo>
                  <a:cubicBezTo>
                    <a:pt x="1034" y="1551"/>
                    <a:pt x="1946" y="882"/>
                    <a:pt x="2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1"/>
            <p:cNvSpPr/>
            <p:nvPr/>
          </p:nvSpPr>
          <p:spPr>
            <a:xfrm>
              <a:off x="7780187" y="3513054"/>
              <a:ext cx="51259" cy="39019"/>
            </a:xfrm>
            <a:custGeom>
              <a:rect b="b" l="l" r="r" t="t"/>
              <a:pathLst>
                <a:path extrusionOk="0" h="2037" w="2676">
                  <a:moveTo>
                    <a:pt x="2675" y="0"/>
                  </a:moveTo>
                  <a:lnTo>
                    <a:pt x="2675" y="0"/>
                  </a:lnTo>
                  <a:cubicBezTo>
                    <a:pt x="2158" y="213"/>
                    <a:pt x="1672" y="517"/>
                    <a:pt x="1216" y="851"/>
                  </a:cubicBezTo>
                  <a:cubicBezTo>
                    <a:pt x="760" y="1186"/>
                    <a:pt x="365" y="1581"/>
                    <a:pt x="0" y="2037"/>
                  </a:cubicBezTo>
                  <a:lnTo>
                    <a:pt x="31" y="2037"/>
                  </a:lnTo>
                  <a:cubicBezTo>
                    <a:pt x="1034" y="1550"/>
                    <a:pt x="1946" y="882"/>
                    <a:pt x="2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1"/>
            <p:cNvSpPr/>
            <p:nvPr/>
          </p:nvSpPr>
          <p:spPr>
            <a:xfrm>
              <a:off x="7868089" y="3202724"/>
              <a:ext cx="51259" cy="38444"/>
            </a:xfrm>
            <a:custGeom>
              <a:rect b="b" l="l" r="r" t="t"/>
              <a:pathLst>
                <a:path extrusionOk="0" h="2007" w="2676">
                  <a:moveTo>
                    <a:pt x="2676" y="0"/>
                  </a:moveTo>
                  <a:cubicBezTo>
                    <a:pt x="2159" y="213"/>
                    <a:pt x="1673" y="487"/>
                    <a:pt x="1217" y="851"/>
                  </a:cubicBezTo>
                  <a:cubicBezTo>
                    <a:pt x="761" y="1186"/>
                    <a:pt x="366" y="1581"/>
                    <a:pt x="1" y="2006"/>
                  </a:cubicBezTo>
                  <a:cubicBezTo>
                    <a:pt x="518" y="1794"/>
                    <a:pt x="1004" y="1490"/>
                    <a:pt x="1460" y="1155"/>
                  </a:cubicBezTo>
                  <a:cubicBezTo>
                    <a:pt x="1916" y="821"/>
                    <a:pt x="2311" y="426"/>
                    <a:pt x="2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7343510" y="3090936"/>
              <a:ext cx="51259" cy="38444"/>
            </a:xfrm>
            <a:custGeom>
              <a:rect b="b" l="l" r="r" t="t"/>
              <a:pathLst>
                <a:path extrusionOk="0" h="2007" w="2676">
                  <a:moveTo>
                    <a:pt x="2675" y="0"/>
                  </a:moveTo>
                  <a:cubicBezTo>
                    <a:pt x="2159" y="213"/>
                    <a:pt x="1672" y="517"/>
                    <a:pt x="1247" y="851"/>
                  </a:cubicBezTo>
                  <a:cubicBezTo>
                    <a:pt x="791" y="1186"/>
                    <a:pt x="365" y="1581"/>
                    <a:pt x="0" y="2006"/>
                  </a:cubicBezTo>
                  <a:cubicBezTo>
                    <a:pt x="517" y="1794"/>
                    <a:pt x="1004" y="1490"/>
                    <a:pt x="1459" y="1155"/>
                  </a:cubicBezTo>
                  <a:cubicBezTo>
                    <a:pt x="1915" y="821"/>
                    <a:pt x="2341" y="426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1"/>
            <p:cNvSpPr/>
            <p:nvPr/>
          </p:nvSpPr>
          <p:spPr>
            <a:xfrm>
              <a:off x="7683530" y="2876668"/>
              <a:ext cx="51259" cy="39038"/>
            </a:xfrm>
            <a:custGeom>
              <a:rect b="b" l="l" r="r" t="t"/>
              <a:pathLst>
                <a:path extrusionOk="0" h="2038" w="2676">
                  <a:moveTo>
                    <a:pt x="2675" y="1"/>
                  </a:moveTo>
                  <a:lnTo>
                    <a:pt x="2675" y="1"/>
                  </a:lnTo>
                  <a:cubicBezTo>
                    <a:pt x="2159" y="213"/>
                    <a:pt x="1672" y="517"/>
                    <a:pt x="1216" y="852"/>
                  </a:cubicBezTo>
                  <a:cubicBezTo>
                    <a:pt x="760" y="1186"/>
                    <a:pt x="335" y="1581"/>
                    <a:pt x="1" y="2037"/>
                  </a:cubicBezTo>
                  <a:cubicBezTo>
                    <a:pt x="517" y="1794"/>
                    <a:pt x="1004" y="1520"/>
                    <a:pt x="1429" y="1156"/>
                  </a:cubicBezTo>
                  <a:cubicBezTo>
                    <a:pt x="1885" y="821"/>
                    <a:pt x="2311" y="426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1"/>
            <p:cNvSpPr/>
            <p:nvPr/>
          </p:nvSpPr>
          <p:spPr>
            <a:xfrm>
              <a:off x="7256757" y="3385540"/>
              <a:ext cx="22718" cy="21569"/>
            </a:xfrm>
            <a:custGeom>
              <a:rect b="b" l="l" r="r" t="t"/>
              <a:pathLst>
                <a:path extrusionOk="0" h="1126" w="1186">
                  <a:moveTo>
                    <a:pt x="1186" y="0"/>
                  </a:moveTo>
                  <a:lnTo>
                    <a:pt x="1186" y="0"/>
                  </a:lnTo>
                  <a:cubicBezTo>
                    <a:pt x="760" y="152"/>
                    <a:pt x="365" y="396"/>
                    <a:pt x="0" y="669"/>
                  </a:cubicBezTo>
                  <a:lnTo>
                    <a:pt x="0" y="1125"/>
                  </a:lnTo>
                  <a:cubicBezTo>
                    <a:pt x="426" y="791"/>
                    <a:pt x="852" y="426"/>
                    <a:pt x="1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7510618" y="2739844"/>
              <a:ext cx="51240" cy="39038"/>
            </a:xfrm>
            <a:custGeom>
              <a:rect b="b" l="l" r="r" t="t"/>
              <a:pathLst>
                <a:path extrusionOk="0" h="2038" w="2675">
                  <a:moveTo>
                    <a:pt x="2675" y="1"/>
                  </a:moveTo>
                  <a:lnTo>
                    <a:pt x="2675" y="1"/>
                  </a:lnTo>
                  <a:cubicBezTo>
                    <a:pt x="2128" y="244"/>
                    <a:pt x="1641" y="517"/>
                    <a:pt x="1216" y="882"/>
                  </a:cubicBezTo>
                  <a:cubicBezTo>
                    <a:pt x="760" y="1217"/>
                    <a:pt x="334" y="1581"/>
                    <a:pt x="0" y="2037"/>
                  </a:cubicBezTo>
                  <a:cubicBezTo>
                    <a:pt x="1033" y="1551"/>
                    <a:pt x="1945" y="882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7220650" y="3173609"/>
              <a:ext cx="39038" cy="51259"/>
            </a:xfrm>
            <a:custGeom>
              <a:rect b="b" l="l" r="r" t="t"/>
              <a:pathLst>
                <a:path extrusionOk="0" h="2676" w="2038">
                  <a:moveTo>
                    <a:pt x="1" y="0"/>
                  </a:moveTo>
                  <a:lnTo>
                    <a:pt x="1" y="31"/>
                  </a:lnTo>
                  <a:cubicBezTo>
                    <a:pt x="457" y="1064"/>
                    <a:pt x="1156" y="1976"/>
                    <a:pt x="2037" y="2675"/>
                  </a:cubicBezTo>
                  <a:cubicBezTo>
                    <a:pt x="1794" y="2159"/>
                    <a:pt x="1521" y="1672"/>
                    <a:pt x="1156" y="1247"/>
                  </a:cubicBezTo>
                  <a:cubicBezTo>
                    <a:pt x="822" y="791"/>
                    <a:pt x="426" y="36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1"/>
            <p:cNvSpPr/>
            <p:nvPr/>
          </p:nvSpPr>
          <p:spPr>
            <a:xfrm>
              <a:off x="7341173" y="2841154"/>
              <a:ext cx="39038" cy="51259"/>
            </a:xfrm>
            <a:custGeom>
              <a:rect b="b" l="l" r="r" t="t"/>
              <a:pathLst>
                <a:path extrusionOk="0" h="2676" w="2038">
                  <a:moveTo>
                    <a:pt x="1" y="1"/>
                  </a:moveTo>
                  <a:lnTo>
                    <a:pt x="1" y="1"/>
                  </a:lnTo>
                  <a:cubicBezTo>
                    <a:pt x="244" y="517"/>
                    <a:pt x="518" y="1004"/>
                    <a:pt x="882" y="1460"/>
                  </a:cubicBezTo>
                  <a:cubicBezTo>
                    <a:pt x="1217" y="1916"/>
                    <a:pt x="1581" y="2311"/>
                    <a:pt x="2037" y="2675"/>
                  </a:cubicBezTo>
                  <a:cubicBezTo>
                    <a:pt x="1551" y="1642"/>
                    <a:pt x="882" y="73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1"/>
            <p:cNvSpPr/>
            <p:nvPr/>
          </p:nvSpPr>
          <p:spPr>
            <a:xfrm>
              <a:off x="7646274" y="3379142"/>
              <a:ext cx="38444" cy="50665"/>
            </a:xfrm>
            <a:custGeom>
              <a:rect b="b" l="l" r="r" t="t"/>
              <a:pathLst>
                <a:path extrusionOk="0" h="2645" w="2007">
                  <a:moveTo>
                    <a:pt x="0" y="0"/>
                  </a:moveTo>
                  <a:cubicBezTo>
                    <a:pt x="243" y="517"/>
                    <a:pt x="517" y="1003"/>
                    <a:pt x="882" y="1429"/>
                  </a:cubicBezTo>
                  <a:cubicBezTo>
                    <a:pt x="1216" y="1885"/>
                    <a:pt x="1581" y="2280"/>
                    <a:pt x="2006" y="2645"/>
                  </a:cubicBezTo>
                  <a:cubicBezTo>
                    <a:pt x="1550" y="1611"/>
                    <a:pt x="851" y="73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7962427" y="3589904"/>
              <a:ext cx="38444" cy="51259"/>
            </a:xfrm>
            <a:custGeom>
              <a:rect b="b" l="l" r="r" t="t"/>
              <a:pathLst>
                <a:path extrusionOk="0" h="2676" w="2007">
                  <a:moveTo>
                    <a:pt x="0" y="0"/>
                  </a:moveTo>
                  <a:cubicBezTo>
                    <a:pt x="213" y="517"/>
                    <a:pt x="486" y="1003"/>
                    <a:pt x="851" y="1459"/>
                  </a:cubicBezTo>
                  <a:cubicBezTo>
                    <a:pt x="1186" y="1915"/>
                    <a:pt x="1581" y="2341"/>
                    <a:pt x="2006" y="2675"/>
                  </a:cubicBezTo>
                  <a:cubicBezTo>
                    <a:pt x="1793" y="2158"/>
                    <a:pt x="1489" y="1672"/>
                    <a:pt x="1155" y="1247"/>
                  </a:cubicBezTo>
                  <a:cubicBezTo>
                    <a:pt x="821" y="791"/>
                    <a:pt x="426" y="365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7639857" y="2684543"/>
              <a:ext cx="39038" cy="50665"/>
            </a:xfrm>
            <a:custGeom>
              <a:rect b="b" l="l" r="r" t="t"/>
              <a:pathLst>
                <a:path extrusionOk="0" h="2645" w="2038">
                  <a:moveTo>
                    <a:pt x="1" y="0"/>
                  </a:moveTo>
                  <a:lnTo>
                    <a:pt x="1" y="0"/>
                  </a:lnTo>
                  <a:cubicBezTo>
                    <a:pt x="487" y="1034"/>
                    <a:pt x="1156" y="1915"/>
                    <a:pt x="2037" y="2645"/>
                  </a:cubicBezTo>
                  <a:cubicBezTo>
                    <a:pt x="1551" y="1611"/>
                    <a:pt x="882" y="73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7583388" y="3094422"/>
              <a:ext cx="38444" cy="51259"/>
            </a:xfrm>
            <a:custGeom>
              <a:rect b="b" l="l" r="r" t="t"/>
              <a:pathLst>
                <a:path extrusionOk="0" h="2676" w="2007">
                  <a:moveTo>
                    <a:pt x="0" y="1"/>
                  </a:moveTo>
                  <a:lnTo>
                    <a:pt x="0" y="1"/>
                  </a:lnTo>
                  <a:cubicBezTo>
                    <a:pt x="456" y="1034"/>
                    <a:pt x="1156" y="1946"/>
                    <a:pt x="2007" y="2675"/>
                  </a:cubicBezTo>
                  <a:cubicBezTo>
                    <a:pt x="1794" y="2128"/>
                    <a:pt x="1520" y="1642"/>
                    <a:pt x="1156" y="1216"/>
                  </a:cubicBezTo>
                  <a:cubicBezTo>
                    <a:pt x="821" y="761"/>
                    <a:pt x="426" y="335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7393007" y="2392832"/>
              <a:ext cx="168277" cy="313740"/>
            </a:xfrm>
            <a:custGeom>
              <a:rect b="b" l="l" r="r" t="t"/>
              <a:pathLst>
                <a:path extrusionOk="0" h="16379" w="8785">
                  <a:moveTo>
                    <a:pt x="8724" y="1"/>
                  </a:moveTo>
                  <a:lnTo>
                    <a:pt x="7660" y="457"/>
                  </a:lnTo>
                  <a:lnTo>
                    <a:pt x="182" y="3983"/>
                  </a:lnTo>
                  <a:lnTo>
                    <a:pt x="730" y="10032"/>
                  </a:lnTo>
                  <a:lnTo>
                    <a:pt x="760" y="10457"/>
                  </a:lnTo>
                  <a:cubicBezTo>
                    <a:pt x="760" y="10457"/>
                    <a:pt x="0" y="16141"/>
                    <a:pt x="1034" y="16323"/>
                  </a:cubicBezTo>
                  <a:cubicBezTo>
                    <a:pt x="1240" y="16361"/>
                    <a:pt x="1450" y="16379"/>
                    <a:pt x="1662" y="16379"/>
                  </a:cubicBezTo>
                  <a:cubicBezTo>
                    <a:pt x="4692" y="16379"/>
                    <a:pt x="8134" y="12754"/>
                    <a:pt x="8389" y="12129"/>
                  </a:cubicBezTo>
                  <a:cubicBezTo>
                    <a:pt x="8632" y="10335"/>
                    <a:pt x="8784" y="8573"/>
                    <a:pt x="8784" y="6779"/>
                  </a:cubicBezTo>
                  <a:lnTo>
                    <a:pt x="8784" y="6019"/>
                  </a:lnTo>
                  <a:lnTo>
                    <a:pt x="8784" y="5290"/>
                  </a:lnTo>
                  <a:lnTo>
                    <a:pt x="8784" y="4348"/>
                  </a:lnTo>
                  <a:lnTo>
                    <a:pt x="8784" y="4013"/>
                  </a:lnTo>
                  <a:lnTo>
                    <a:pt x="8784" y="3740"/>
                  </a:lnTo>
                  <a:cubicBezTo>
                    <a:pt x="8754" y="1642"/>
                    <a:pt x="8724" y="1"/>
                    <a:pt x="87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7396493" y="2392832"/>
              <a:ext cx="164790" cy="192163"/>
            </a:xfrm>
            <a:custGeom>
              <a:rect b="b" l="l" r="r" t="t"/>
              <a:pathLst>
                <a:path extrusionOk="0" h="10032" w="8603">
                  <a:moveTo>
                    <a:pt x="8542" y="1"/>
                  </a:moveTo>
                  <a:lnTo>
                    <a:pt x="7478" y="457"/>
                  </a:lnTo>
                  <a:lnTo>
                    <a:pt x="0" y="3983"/>
                  </a:lnTo>
                  <a:lnTo>
                    <a:pt x="548" y="10032"/>
                  </a:lnTo>
                  <a:cubicBezTo>
                    <a:pt x="4013" y="9211"/>
                    <a:pt x="6991" y="6901"/>
                    <a:pt x="8602" y="3740"/>
                  </a:cubicBezTo>
                  <a:cubicBezTo>
                    <a:pt x="8572" y="1642"/>
                    <a:pt x="8542" y="1"/>
                    <a:pt x="85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>
              <a:off x="7232890" y="2059286"/>
              <a:ext cx="413978" cy="479545"/>
            </a:xfrm>
            <a:custGeom>
              <a:rect b="b" l="l" r="r" t="t"/>
              <a:pathLst>
                <a:path extrusionOk="0" h="25035" w="21612">
                  <a:moveTo>
                    <a:pt x="10834" y="0"/>
                  </a:moveTo>
                  <a:cubicBezTo>
                    <a:pt x="6428" y="0"/>
                    <a:pt x="1592" y="2853"/>
                    <a:pt x="821" y="12490"/>
                  </a:cubicBezTo>
                  <a:cubicBezTo>
                    <a:pt x="0" y="23128"/>
                    <a:pt x="6262" y="24831"/>
                    <a:pt x="8541" y="24982"/>
                  </a:cubicBezTo>
                  <a:cubicBezTo>
                    <a:pt x="8832" y="25008"/>
                    <a:pt x="9218" y="25035"/>
                    <a:pt x="9673" y="25035"/>
                  </a:cubicBezTo>
                  <a:cubicBezTo>
                    <a:pt x="12507" y="25035"/>
                    <a:pt x="18016" y="23988"/>
                    <a:pt x="19666" y="14952"/>
                  </a:cubicBezTo>
                  <a:cubicBezTo>
                    <a:pt x="21612" y="4465"/>
                    <a:pt x="16931" y="727"/>
                    <a:pt x="12189" y="89"/>
                  </a:cubicBezTo>
                  <a:cubicBezTo>
                    <a:pt x="11745" y="31"/>
                    <a:pt x="11292" y="0"/>
                    <a:pt x="10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>
              <a:off x="7272158" y="2232638"/>
              <a:ext cx="40513" cy="22354"/>
            </a:xfrm>
            <a:custGeom>
              <a:rect b="b" l="l" r="r" t="t"/>
              <a:pathLst>
                <a:path extrusionOk="0" h="1167" w="2115">
                  <a:moveTo>
                    <a:pt x="1336" y="1"/>
                  </a:moveTo>
                  <a:cubicBezTo>
                    <a:pt x="1252" y="1"/>
                    <a:pt x="1166" y="12"/>
                    <a:pt x="1081" y="36"/>
                  </a:cubicBezTo>
                  <a:cubicBezTo>
                    <a:pt x="747" y="96"/>
                    <a:pt x="412" y="248"/>
                    <a:pt x="200" y="522"/>
                  </a:cubicBezTo>
                  <a:cubicBezTo>
                    <a:pt x="1" y="778"/>
                    <a:pt x="200" y="1166"/>
                    <a:pt x="500" y="1166"/>
                  </a:cubicBezTo>
                  <a:cubicBezTo>
                    <a:pt x="521" y="1166"/>
                    <a:pt x="542" y="1164"/>
                    <a:pt x="564" y="1160"/>
                  </a:cubicBezTo>
                  <a:cubicBezTo>
                    <a:pt x="807" y="1130"/>
                    <a:pt x="1051" y="1099"/>
                    <a:pt x="1294" y="1039"/>
                  </a:cubicBezTo>
                  <a:cubicBezTo>
                    <a:pt x="1567" y="1008"/>
                    <a:pt x="1811" y="917"/>
                    <a:pt x="1993" y="735"/>
                  </a:cubicBezTo>
                  <a:cubicBezTo>
                    <a:pt x="2114" y="613"/>
                    <a:pt x="2114" y="400"/>
                    <a:pt x="1993" y="279"/>
                  </a:cubicBezTo>
                  <a:cubicBezTo>
                    <a:pt x="1812" y="98"/>
                    <a:pt x="1580" y="1"/>
                    <a:pt x="1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7389501" y="2235454"/>
              <a:ext cx="40034" cy="22354"/>
            </a:xfrm>
            <a:custGeom>
              <a:rect b="b" l="l" r="r" t="t"/>
              <a:pathLst>
                <a:path extrusionOk="0" h="1167" w="2090">
                  <a:moveTo>
                    <a:pt x="738" y="0"/>
                  </a:moveTo>
                  <a:cubicBezTo>
                    <a:pt x="497" y="0"/>
                    <a:pt x="264" y="81"/>
                    <a:pt x="92" y="253"/>
                  </a:cubicBezTo>
                  <a:cubicBezTo>
                    <a:pt x="1" y="375"/>
                    <a:pt x="1" y="588"/>
                    <a:pt x="92" y="709"/>
                  </a:cubicBezTo>
                  <a:cubicBezTo>
                    <a:pt x="305" y="892"/>
                    <a:pt x="548" y="983"/>
                    <a:pt x="791" y="1013"/>
                  </a:cubicBezTo>
                  <a:cubicBezTo>
                    <a:pt x="1034" y="1074"/>
                    <a:pt x="1277" y="1135"/>
                    <a:pt x="1520" y="1165"/>
                  </a:cubicBezTo>
                  <a:cubicBezTo>
                    <a:pt x="1534" y="1166"/>
                    <a:pt x="1547" y="1167"/>
                    <a:pt x="1560" y="1167"/>
                  </a:cubicBezTo>
                  <a:cubicBezTo>
                    <a:pt x="1873" y="1167"/>
                    <a:pt x="2090" y="819"/>
                    <a:pt x="1885" y="527"/>
                  </a:cubicBezTo>
                  <a:cubicBezTo>
                    <a:pt x="1672" y="253"/>
                    <a:pt x="1369" y="101"/>
                    <a:pt x="1034" y="41"/>
                  </a:cubicBezTo>
                  <a:cubicBezTo>
                    <a:pt x="937" y="14"/>
                    <a:pt x="837" y="0"/>
                    <a:pt x="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7383678" y="2309431"/>
              <a:ext cx="17489" cy="36854"/>
            </a:xfrm>
            <a:custGeom>
              <a:rect b="b" l="l" r="r" t="t"/>
              <a:pathLst>
                <a:path extrusionOk="0" h="1924" w="913">
                  <a:moveTo>
                    <a:pt x="159" y="0"/>
                  </a:moveTo>
                  <a:cubicBezTo>
                    <a:pt x="155" y="0"/>
                    <a:pt x="153" y="3"/>
                    <a:pt x="153" y="8"/>
                  </a:cubicBezTo>
                  <a:cubicBezTo>
                    <a:pt x="1" y="677"/>
                    <a:pt x="92" y="1771"/>
                    <a:pt x="882" y="1923"/>
                  </a:cubicBezTo>
                  <a:cubicBezTo>
                    <a:pt x="882" y="1923"/>
                    <a:pt x="913" y="1893"/>
                    <a:pt x="882" y="1893"/>
                  </a:cubicBezTo>
                  <a:cubicBezTo>
                    <a:pt x="244" y="1619"/>
                    <a:pt x="153" y="799"/>
                    <a:pt x="214" y="69"/>
                  </a:cubicBezTo>
                  <a:cubicBezTo>
                    <a:pt x="214" y="45"/>
                    <a:pt x="17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7380767" y="2295026"/>
              <a:ext cx="41356" cy="44880"/>
            </a:xfrm>
            <a:custGeom>
              <a:rect b="b" l="l" r="r" t="t"/>
              <a:pathLst>
                <a:path extrusionOk="0" h="2343" w="2159">
                  <a:moveTo>
                    <a:pt x="997" y="0"/>
                  </a:moveTo>
                  <a:cubicBezTo>
                    <a:pt x="989" y="0"/>
                    <a:pt x="981" y="0"/>
                    <a:pt x="973" y="1"/>
                  </a:cubicBezTo>
                  <a:cubicBezTo>
                    <a:pt x="13" y="61"/>
                    <a:pt x="1" y="2342"/>
                    <a:pt x="1053" y="2342"/>
                  </a:cubicBezTo>
                  <a:cubicBezTo>
                    <a:pt x="1067" y="2342"/>
                    <a:pt x="1081" y="2342"/>
                    <a:pt x="1095" y="2341"/>
                  </a:cubicBezTo>
                  <a:cubicBezTo>
                    <a:pt x="2152" y="2281"/>
                    <a:pt x="2159" y="0"/>
                    <a:pt x="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7405802" y="2295946"/>
              <a:ext cx="29135" cy="19596"/>
            </a:xfrm>
            <a:custGeom>
              <a:rect b="b" l="l" r="r" t="t"/>
              <a:pathLst>
                <a:path extrusionOk="0" h="1023" w="1521">
                  <a:moveTo>
                    <a:pt x="1496" y="1"/>
                  </a:moveTo>
                  <a:cubicBezTo>
                    <a:pt x="1493" y="1"/>
                    <a:pt x="1490" y="4"/>
                    <a:pt x="1490" y="13"/>
                  </a:cubicBezTo>
                  <a:cubicBezTo>
                    <a:pt x="1308" y="256"/>
                    <a:pt x="1034" y="469"/>
                    <a:pt x="791" y="469"/>
                  </a:cubicBezTo>
                  <a:cubicBezTo>
                    <a:pt x="548" y="469"/>
                    <a:pt x="335" y="226"/>
                    <a:pt x="153" y="74"/>
                  </a:cubicBezTo>
                  <a:cubicBezTo>
                    <a:pt x="143" y="71"/>
                    <a:pt x="133" y="69"/>
                    <a:pt x="124" y="69"/>
                  </a:cubicBezTo>
                  <a:cubicBezTo>
                    <a:pt x="49" y="69"/>
                    <a:pt x="1" y="172"/>
                    <a:pt x="1" y="226"/>
                  </a:cubicBezTo>
                  <a:cubicBezTo>
                    <a:pt x="114" y="651"/>
                    <a:pt x="359" y="1023"/>
                    <a:pt x="785" y="1023"/>
                  </a:cubicBezTo>
                  <a:cubicBezTo>
                    <a:pt x="816" y="1023"/>
                    <a:pt x="849" y="1021"/>
                    <a:pt x="882" y="1016"/>
                  </a:cubicBezTo>
                  <a:cubicBezTo>
                    <a:pt x="1369" y="956"/>
                    <a:pt x="1521" y="469"/>
                    <a:pt x="1521" y="44"/>
                  </a:cubicBezTo>
                  <a:cubicBezTo>
                    <a:pt x="1521" y="22"/>
                    <a:pt x="1505" y="1"/>
                    <a:pt x="1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7294607" y="2305925"/>
              <a:ext cx="18063" cy="36854"/>
            </a:xfrm>
            <a:custGeom>
              <a:rect b="b" l="l" r="r" t="t"/>
              <a:pathLst>
                <a:path extrusionOk="0" h="1924" w="943">
                  <a:moveTo>
                    <a:pt x="785" y="1"/>
                  </a:moveTo>
                  <a:cubicBezTo>
                    <a:pt x="769" y="1"/>
                    <a:pt x="730" y="45"/>
                    <a:pt x="730" y="70"/>
                  </a:cubicBezTo>
                  <a:cubicBezTo>
                    <a:pt x="760" y="799"/>
                    <a:pt x="669" y="1650"/>
                    <a:pt x="31" y="1894"/>
                  </a:cubicBezTo>
                  <a:cubicBezTo>
                    <a:pt x="0" y="1894"/>
                    <a:pt x="0" y="1924"/>
                    <a:pt x="31" y="1924"/>
                  </a:cubicBezTo>
                  <a:cubicBezTo>
                    <a:pt x="821" y="1802"/>
                    <a:pt x="942" y="708"/>
                    <a:pt x="790" y="9"/>
                  </a:cubicBezTo>
                  <a:cubicBezTo>
                    <a:pt x="790" y="3"/>
                    <a:pt x="788" y="1"/>
                    <a:pt x="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7274035" y="2292057"/>
              <a:ext cx="41298" cy="44938"/>
            </a:xfrm>
            <a:custGeom>
              <a:rect b="b" l="l" r="r" t="t"/>
              <a:pathLst>
                <a:path extrusionOk="0" h="2346" w="2156">
                  <a:moveTo>
                    <a:pt x="1132" y="1"/>
                  </a:moveTo>
                  <a:cubicBezTo>
                    <a:pt x="39" y="1"/>
                    <a:pt x="0" y="2284"/>
                    <a:pt x="1044" y="2344"/>
                  </a:cubicBezTo>
                  <a:cubicBezTo>
                    <a:pt x="1058" y="2345"/>
                    <a:pt x="1072" y="2345"/>
                    <a:pt x="1085" y="2345"/>
                  </a:cubicBezTo>
                  <a:cubicBezTo>
                    <a:pt x="2139" y="2345"/>
                    <a:pt x="2156" y="64"/>
                    <a:pt x="1196" y="4"/>
                  </a:cubicBezTo>
                  <a:cubicBezTo>
                    <a:pt x="1174" y="2"/>
                    <a:pt x="1153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7263749" y="2291540"/>
              <a:ext cx="26223" cy="20649"/>
            </a:xfrm>
            <a:custGeom>
              <a:rect b="b" l="l" r="r" t="t"/>
              <a:pathLst>
                <a:path extrusionOk="0" h="1078" w="1369">
                  <a:moveTo>
                    <a:pt x="61" y="0"/>
                  </a:moveTo>
                  <a:cubicBezTo>
                    <a:pt x="31" y="0"/>
                    <a:pt x="0" y="0"/>
                    <a:pt x="0" y="31"/>
                  </a:cubicBezTo>
                  <a:cubicBezTo>
                    <a:pt x="0" y="486"/>
                    <a:pt x="122" y="942"/>
                    <a:pt x="547" y="1064"/>
                  </a:cubicBezTo>
                  <a:cubicBezTo>
                    <a:pt x="589" y="1073"/>
                    <a:pt x="629" y="1077"/>
                    <a:pt x="668" y="1077"/>
                  </a:cubicBezTo>
                  <a:cubicBezTo>
                    <a:pt x="1025" y="1077"/>
                    <a:pt x="1258" y="715"/>
                    <a:pt x="1368" y="304"/>
                  </a:cubicBezTo>
                  <a:cubicBezTo>
                    <a:pt x="1368" y="250"/>
                    <a:pt x="1320" y="147"/>
                    <a:pt x="1266" y="147"/>
                  </a:cubicBezTo>
                  <a:cubicBezTo>
                    <a:pt x="1260" y="147"/>
                    <a:pt x="1253" y="149"/>
                    <a:pt x="1246" y="152"/>
                  </a:cubicBezTo>
                  <a:cubicBezTo>
                    <a:pt x="1064" y="274"/>
                    <a:pt x="851" y="486"/>
                    <a:pt x="639" y="517"/>
                  </a:cubicBezTo>
                  <a:cubicBezTo>
                    <a:pt x="426" y="517"/>
                    <a:pt x="213" y="243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7360386" y="2419189"/>
              <a:ext cx="28847" cy="13772"/>
            </a:xfrm>
            <a:custGeom>
              <a:rect b="b" l="l" r="r" t="t"/>
              <a:pathLst>
                <a:path extrusionOk="0" h="719" w="1506">
                  <a:moveTo>
                    <a:pt x="1483" y="0"/>
                  </a:moveTo>
                  <a:cubicBezTo>
                    <a:pt x="1468" y="0"/>
                    <a:pt x="1445" y="8"/>
                    <a:pt x="1430" y="23"/>
                  </a:cubicBezTo>
                  <a:cubicBezTo>
                    <a:pt x="1278" y="175"/>
                    <a:pt x="1095" y="418"/>
                    <a:pt x="852" y="479"/>
                  </a:cubicBezTo>
                  <a:cubicBezTo>
                    <a:pt x="578" y="479"/>
                    <a:pt x="305" y="418"/>
                    <a:pt x="62" y="327"/>
                  </a:cubicBezTo>
                  <a:cubicBezTo>
                    <a:pt x="31" y="327"/>
                    <a:pt x="1" y="327"/>
                    <a:pt x="31" y="358"/>
                  </a:cubicBezTo>
                  <a:cubicBezTo>
                    <a:pt x="202" y="577"/>
                    <a:pt x="471" y="718"/>
                    <a:pt x="759" y="718"/>
                  </a:cubicBezTo>
                  <a:cubicBezTo>
                    <a:pt x="830" y="718"/>
                    <a:pt x="902" y="710"/>
                    <a:pt x="974" y="692"/>
                  </a:cubicBezTo>
                  <a:cubicBezTo>
                    <a:pt x="1278" y="631"/>
                    <a:pt x="1490" y="358"/>
                    <a:pt x="1490" y="23"/>
                  </a:cubicBezTo>
                  <a:cubicBezTo>
                    <a:pt x="1506" y="8"/>
                    <a:pt x="1498" y="0"/>
                    <a:pt x="1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7306541" y="2233021"/>
              <a:ext cx="71927" cy="168679"/>
            </a:xfrm>
            <a:custGeom>
              <a:rect b="b" l="l" r="r" t="t"/>
              <a:pathLst>
                <a:path extrusionOk="0" h="8806" w="3755">
                  <a:moveTo>
                    <a:pt x="1560" y="1"/>
                  </a:moveTo>
                  <a:cubicBezTo>
                    <a:pt x="1537" y="1"/>
                    <a:pt x="1516" y="14"/>
                    <a:pt x="1505" y="46"/>
                  </a:cubicBezTo>
                  <a:cubicBezTo>
                    <a:pt x="684" y="2326"/>
                    <a:pt x="319" y="4940"/>
                    <a:pt x="16" y="7280"/>
                  </a:cubicBezTo>
                  <a:cubicBezTo>
                    <a:pt x="0" y="7349"/>
                    <a:pt x="56" y="7376"/>
                    <a:pt x="153" y="7376"/>
                  </a:cubicBezTo>
                  <a:cubicBezTo>
                    <a:pt x="437" y="7376"/>
                    <a:pt x="1072" y="7143"/>
                    <a:pt x="1231" y="7098"/>
                  </a:cubicBezTo>
                  <a:lnTo>
                    <a:pt x="1231" y="7098"/>
                  </a:lnTo>
                  <a:cubicBezTo>
                    <a:pt x="1231" y="7098"/>
                    <a:pt x="1049" y="8162"/>
                    <a:pt x="1049" y="8678"/>
                  </a:cubicBezTo>
                  <a:cubicBezTo>
                    <a:pt x="1049" y="8739"/>
                    <a:pt x="1171" y="8739"/>
                    <a:pt x="1353" y="8770"/>
                  </a:cubicBezTo>
                  <a:lnTo>
                    <a:pt x="1383" y="8770"/>
                  </a:lnTo>
                  <a:cubicBezTo>
                    <a:pt x="1523" y="8794"/>
                    <a:pt x="1664" y="8806"/>
                    <a:pt x="1804" y="8806"/>
                  </a:cubicBezTo>
                  <a:cubicBezTo>
                    <a:pt x="2546" y="8806"/>
                    <a:pt x="3268" y="8471"/>
                    <a:pt x="3754" y="7858"/>
                  </a:cubicBezTo>
                  <a:cubicBezTo>
                    <a:pt x="3754" y="7833"/>
                    <a:pt x="3734" y="7789"/>
                    <a:pt x="3695" y="7789"/>
                  </a:cubicBezTo>
                  <a:cubicBezTo>
                    <a:pt x="3685" y="7789"/>
                    <a:pt x="3675" y="7791"/>
                    <a:pt x="3663" y="7797"/>
                  </a:cubicBezTo>
                  <a:cubicBezTo>
                    <a:pt x="3096" y="8202"/>
                    <a:pt x="2409" y="8415"/>
                    <a:pt x="1709" y="8415"/>
                  </a:cubicBezTo>
                  <a:cubicBezTo>
                    <a:pt x="1621" y="8415"/>
                    <a:pt x="1532" y="8412"/>
                    <a:pt x="1444" y="8405"/>
                  </a:cubicBezTo>
                  <a:cubicBezTo>
                    <a:pt x="1414" y="8283"/>
                    <a:pt x="1778" y="6581"/>
                    <a:pt x="1687" y="6581"/>
                  </a:cubicBezTo>
                  <a:lnTo>
                    <a:pt x="1687" y="6581"/>
                  </a:lnTo>
                  <a:cubicBezTo>
                    <a:pt x="1292" y="6611"/>
                    <a:pt x="897" y="6703"/>
                    <a:pt x="532" y="6824"/>
                  </a:cubicBezTo>
                  <a:cubicBezTo>
                    <a:pt x="775" y="4545"/>
                    <a:pt x="1414" y="2356"/>
                    <a:pt x="1626" y="107"/>
                  </a:cubicBezTo>
                  <a:cubicBezTo>
                    <a:pt x="1646" y="47"/>
                    <a:pt x="1602" y="1"/>
                    <a:pt x="1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7334775" y="2382354"/>
              <a:ext cx="49516" cy="36145"/>
            </a:xfrm>
            <a:custGeom>
              <a:rect b="b" l="l" r="r" t="t"/>
              <a:pathLst>
                <a:path extrusionOk="0" h="1887" w="2585">
                  <a:moveTo>
                    <a:pt x="2250" y="1"/>
                  </a:moveTo>
                  <a:cubicBezTo>
                    <a:pt x="1611" y="518"/>
                    <a:pt x="821" y="822"/>
                    <a:pt x="1" y="852"/>
                  </a:cubicBezTo>
                  <a:cubicBezTo>
                    <a:pt x="304" y="1247"/>
                    <a:pt x="700" y="1581"/>
                    <a:pt x="1186" y="1794"/>
                  </a:cubicBezTo>
                  <a:cubicBezTo>
                    <a:pt x="1343" y="1853"/>
                    <a:pt x="1513" y="1887"/>
                    <a:pt x="1687" y="1887"/>
                  </a:cubicBezTo>
                  <a:cubicBezTo>
                    <a:pt x="1782" y="1887"/>
                    <a:pt x="1879" y="1877"/>
                    <a:pt x="1976" y="1855"/>
                  </a:cubicBezTo>
                  <a:cubicBezTo>
                    <a:pt x="2584" y="1703"/>
                    <a:pt x="2584" y="1156"/>
                    <a:pt x="2493" y="700"/>
                  </a:cubicBezTo>
                  <a:cubicBezTo>
                    <a:pt x="2432" y="457"/>
                    <a:pt x="2341" y="214"/>
                    <a:pt x="2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7357474" y="2396337"/>
              <a:ext cx="26817" cy="22316"/>
            </a:xfrm>
            <a:custGeom>
              <a:rect b="b" l="l" r="r" t="t"/>
              <a:pathLst>
                <a:path extrusionOk="0" h="1165" w="1400">
                  <a:moveTo>
                    <a:pt x="1308" y="0"/>
                  </a:moveTo>
                  <a:lnTo>
                    <a:pt x="1308" y="0"/>
                  </a:lnTo>
                  <a:cubicBezTo>
                    <a:pt x="670" y="31"/>
                    <a:pt x="62" y="456"/>
                    <a:pt x="1" y="1064"/>
                  </a:cubicBezTo>
                  <a:cubicBezTo>
                    <a:pt x="143" y="1135"/>
                    <a:pt x="296" y="1165"/>
                    <a:pt x="453" y="1165"/>
                  </a:cubicBezTo>
                  <a:cubicBezTo>
                    <a:pt x="565" y="1165"/>
                    <a:pt x="678" y="1150"/>
                    <a:pt x="791" y="1125"/>
                  </a:cubicBezTo>
                  <a:cubicBezTo>
                    <a:pt x="1399" y="973"/>
                    <a:pt x="1399" y="456"/>
                    <a:pt x="1308" y="0"/>
                  </a:cubicBezTo>
                  <a:close/>
                </a:path>
              </a:pathLst>
            </a:custGeom>
            <a:solidFill>
              <a:srgbClr val="EB94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7256757" y="2046969"/>
              <a:ext cx="419801" cy="319103"/>
            </a:xfrm>
            <a:custGeom>
              <a:rect b="b" l="l" r="r" t="t"/>
              <a:pathLst>
                <a:path extrusionOk="0" h="16659" w="21916">
                  <a:moveTo>
                    <a:pt x="9678" y="1"/>
                  </a:moveTo>
                  <a:cubicBezTo>
                    <a:pt x="6519" y="1"/>
                    <a:pt x="3488" y="1073"/>
                    <a:pt x="2128" y="2829"/>
                  </a:cubicBezTo>
                  <a:cubicBezTo>
                    <a:pt x="0" y="5595"/>
                    <a:pt x="31" y="9729"/>
                    <a:pt x="31" y="9729"/>
                  </a:cubicBezTo>
                  <a:cubicBezTo>
                    <a:pt x="335" y="9030"/>
                    <a:pt x="791" y="7631"/>
                    <a:pt x="2979" y="5473"/>
                  </a:cubicBezTo>
                  <a:cubicBezTo>
                    <a:pt x="2979" y="5473"/>
                    <a:pt x="5016" y="10640"/>
                    <a:pt x="11764" y="11917"/>
                  </a:cubicBezTo>
                  <a:cubicBezTo>
                    <a:pt x="11460" y="11127"/>
                    <a:pt x="10973" y="9546"/>
                    <a:pt x="10882" y="9333"/>
                  </a:cubicBezTo>
                  <a:lnTo>
                    <a:pt x="10882" y="9333"/>
                  </a:lnTo>
                  <a:cubicBezTo>
                    <a:pt x="12068" y="10975"/>
                    <a:pt x="13679" y="12282"/>
                    <a:pt x="15533" y="13103"/>
                  </a:cubicBezTo>
                  <a:cubicBezTo>
                    <a:pt x="15654" y="14622"/>
                    <a:pt x="16566" y="15990"/>
                    <a:pt x="17964" y="16659"/>
                  </a:cubicBezTo>
                  <a:cubicBezTo>
                    <a:pt x="17964" y="16659"/>
                    <a:pt x="21916" y="7814"/>
                    <a:pt x="17539" y="3042"/>
                  </a:cubicBezTo>
                  <a:cubicBezTo>
                    <a:pt x="15614" y="913"/>
                    <a:pt x="12591" y="1"/>
                    <a:pt x="9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7309165" y="2131270"/>
              <a:ext cx="140904" cy="146900"/>
            </a:xfrm>
            <a:custGeom>
              <a:rect b="b" l="l" r="r" t="t"/>
              <a:pathLst>
                <a:path extrusionOk="0" h="7669" w="7356">
                  <a:moveTo>
                    <a:pt x="46" y="1"/>
                  </a:moveTo>
                  <a:cubicBezTo>
                    <a:pt x="23" y="1"/>
                    <a:pt x="0" y="24"/>
                    <a:pt x="0" y="69"/>
                  </a:cubicBezTo>
                  <a:cubicBezTo>
                    <a:pt x="30" y="981"/>
                    <a:pt x="213" y="1863"/>
                    <a:pt x="517" y="2714"/>
                  </a:cubicBezTo>
                  <a:cubicBezTo>
                    <a:pt x="882" y="3534"/>
                    <a:pt x="1368" y="4294"/>
                    <a:pt x="2006" y="4963"/>
                  </a:cubicBezTo>
                  <a:cubicBezTo>
                    <a:pt x="2553" y="5510"/>
                    <a:pt x="3222" y="5996"/>
                    <a:pt x="3921" y="6391"/>
                  </a:cubicBezTo>
                  <a:cubicBezTo>
                    <a:pt x="4985" y="6999"/>
                    <a:pt x="6170" y="7425"/>
                    <a:pt x="7356" y="7668"/>
                  </a:cubicBezTo>
                  <a:cubicBezTo>
                    <a:pt x="5471" y="7151"/>
                    <a:pt x="3769" y="6118"/>
                    <a:pt x="2432" y="4659"/>
                  </a:cubicBezTo>
                  <a:cubicBezTo>
                    <a:pt x="1854" y="4051"/>
                    <a:pt x="1368" y="3352"/>
                    <a:pt x="973" y="2622"/>
                  </a:cubicBezTo>
                  <a:cubicBezTo>
                    <a:pt x="517" y="1832"/>
                    <a:pt x="213" y="951"/>
                    <a:pt x="91" y="69"/>
                  </a:cubicBezTo>
                  <a:cubicBezTo>
                    <a:pt x="91" y="24"/>
                    <a:pt x="6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7564750" y="2308262"/>
              <a:ext cx="112976" cy="126768"/>
            </a:xfrm>
            <a:custGeom>
              <a:rect b="b" l="l" r="r" t="t"/>
              <a:pathLst>
                <a:path extrusionOk="0" h="6618" w="5898">
                  <a:moveTo>
                    <a:pt x="3887" y="1"/>
                  </a:moveTo>
                  <a:cubicBezTo>
                    <a:pt x="2417" y="1"/>
                    <a:pt x="609" y="2653"/>
                    <a:pt x="609" y="2653"/>
                  </a:cubicBezTo>
                  <a:lnTo>
                    <a:pt x="1" y="5510"/>
                  </a:lnTo>
                  <a:cubicBezTo>
                    <a:pt x="292" y="6204"/>
                    <a:pt x="962" y="6618"/>
                    <a:pt x="1671" y="6618"/>
                  </a:cubicBezTo>
                  <a:cubicBezTo>
                    <a:pt x="1925" y="6618"/>
                    <a:pt x="2184" y="6565"/>
                    <a:pt x="2432" y="6452"/>
                  </a:cubicBezTo>
                  <a:cubicBezTo>
                    <a:pt x="4195" y="5784"/>
                    <a:pt x="5898" y="951"/>
                    <a:pt x="4408" y="130"/>
                  </a:cubicBezTo>
                  <a:cubicBezTo>
                    <a:pt x="4242" y="41"/>
                    <a:pt x="4067" y="1"/>
                    <a:pt x="38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7583024" y="2336957"/>
              <a:ext cx="56852" cy="79302"/>
            </a:xfrm>
            <a:custGeom>
              <a:rect b="b" l="l" r="r" t="t"/>
              <a:pathLst>
                <a:path extrusionOk="0" h="4140" w="2968">
                  <a:moveTo>
                    <a:pt x="2937" y="0"/>
                  </a:moveTo>
                  <a:cubicBezTo>
                    <a:pt x="1235" y="182"/>
                    <a:pt x="19" y="2401"/>
                    <a:pt x="19" y="3982"/>
                  </a:cubicBezTo>
                  <a:lnTo>
                    <a:pt x="19" y="4012"/>
                  </a:lnTo>
                  <a:cubicBezTo>
                    <a:pt x="1" y="4087"/>
                    <a:pt x="63" y="4139"/>
                    <a:pt x="128" y="4139"/>
                  </a:cubicBezTo>
                  <a:cubicBezTo>
                    <a:pt x="168" y="4139"/>
                    <a:pt x="209" y="4119"/>
                    <a:pt x="232" y="4073"/>
                  </a:cubicBezTo>
                  <a:cubicBezTo>
                    <a:pt x="415" y="3708"/>
                    <a:pt x="597" y="3374"/>
                    <a:pt x="810" y="3070"/>
                  </a:cubicBezTo>
                  <a:cubicBezTo>
                    <a:pt x="1035" y="2800"/>
                    <a:pt x="1359" y="2647"/>
                    <a:pt x="1685" y="2647"/>
                  </a:cubicBezTo>
                  <a:cubicBezTo>
                    <a:pt x="1800" y="2647"/>
                    <a:pt x="1915" y="2666"/>
                    <a:pt x="2026" y="2705"/>
                  </a:cubicBezTo>
                  <a:cubicBezTo>
                    <a:pt x="2086" y="2705"/>
                    <a:pt x="2117" y="2644"/>
                    <a:pt x="2086" y="2644"/>
                  </a:cubicBezTo>
                  <a:cubicBezTo>
                    <a:pt x="1856" y="2480"/>
                    <a:pt x="1645" y="2410"/>
                    <a:pt x="1452" y="2410"/>
                  </a:cubicBezTo>
                  <a:cubicBezTo>
                    <a:pt x="1112" y="2410"/>
                    <a:pt x="830" y="2627"/>
                    <a:pt x="597" y="2918"/>
                  </a:cubicBezTo>
                  <a:cubicBezTo>
                    <a:pt x="1023" y="1733"/>
                    <a:pt x="1691" y="547"/>
                    <a:pt x="2937" y="61"/>
                  </a:cubicBezTo>
                  <a:cubicBezTo>
                    <a:pt x="2968" y="30"/>
                    <a:pt x="2968" y="0"/>
                    <a:pt x="29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7583388" y="2412638"/>
              <a:ext cx="33789" cy="29077"/>
            </a:xfrm>
            <a:custGeom>
              <a:rect b="b" l="l" r="r" t="t"/>
              <a:pathLst>
                <a:path extrusionOk="0" h="1518" w="1764">
                  <a:moveTo>
                    <a:pt x="760" y="0"/>
                  </a:moveTo>
                  <a:cubicBezTo>
                    <a:pt x="335" y="0"/>
                    <a:pt x="0" y="335"/>
                    <a:pt x="0" y="760"/>
                  </a:cubicBezTo>
                  <a:cubicBezTo>
                    <a:pt x="0" y="1217"/>
                    <a:pt x="383" y="1517"/>
                    <a:pt x="770" y="1517"/>
                  </a:cubicBezTo>
                  <a:cubicBezTo>
                    <a:pt x="951" y="1517"/>
                    <a:pt x="1132" y="1452"/>
                    <a:pt x="1277" y="1307"/>
                  </a:cubicBezTo>
                  <a:cubicBezTo>
                    <a:pt x="1763" y="821"/>
                    <a:pt x="1429" y="0"/>
                    <a:pt x="7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7299837" y="2576643"/>
              <a:ext cx="347031" cy="217122"/>
            </a:xfrm>
            <a:custGeom>
              <a:rect b="b" l="l" r="r" t="t"/>
              <a:pathLst>
                <a:path extrusionOk="0" h="11335" w="18117">
                  <a:moveTo>
                    <a:pt x="11440" y="0"/>
                  </a:moveTo>
                  <a:cubicBezTo>
                    <a:pt x="11209" y="0"/>
                    <a:pt x="10972" y="13"/>
                    <a:pt x="10730" y="40"/>
                  </a:cubicBezTo>
                  <a:cubicBezTo>
                    <a:pt x="6931" y="436"/>
                    <a:pt x="2159" y="4691"/>
                    <a:pt x="2159" y="4691"/>
                  </a:cubicBezTo>
                  <a:cubicBezTo>
                    <a:pt x="2159" y="4691"/>
                    <a:pt x="1" y="10861"/>
                    <a:pt x="3922" y="11317"/>
                  </a:cubicBezTo>
                  <a:cubicBezTo>
                    <a:pt x="4029" y="11329"/>
                    <a:pt x="4140" y="11334"/>
                    <a:pt x="4256" y="11334"/>
                  </a:cubicBezTo>
                  <a:cubicBezTo>
                    <a:pt x="8395" y="11334"/>
                    <a:pt x="18117" y="4144"/>
                    <a:pt x="18117" y="4144"/>
                  </a:cubicBezTo>
                  <a:cubicBezTo>
                    <a:pt x="18117" y="4144"/>
                    <a:pt x="15581" y="0"/>
                    <a:pt x="114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6784605" y="2699618"/>
              <a:ext cx="912927" cy="867013"/>
            </a:xfrm>
            <a:custGeom>
              <a:rect b="b" l="l" r="r" t="t"/>
              <a:pathLst>
                <a:path extrusionOk="0" h="45263" w="47660">
                  <a:moveTo>
                    <a:pt x="45187" y="0"/>
                  </a:moveTo>
                  <a:cubicBezTo>
                    <a:pt x="44045" y="0"/>
                    <a:pt x="42465" y="1352"/>
                    <a:pt x="40364" y="5171"/>
                  </a:cubicBezTo>
                  <a:cubicBezTo>
                    <a:pt x="36443" y="12344"/>
                    <a:pt x="29634" y="23469"/>
                    <a:pt x="28783" y="24107"/>
                  </a:cubicBezTo>
                  <a:cubicBezTo>
                    <a:pt x="27567" y="25049"/>
                    <a:pt x="3494" y="25718"/>
                    <a:pt x="1731" y="27511"/>
                  </a:cubicBezTo>
                  <a:cubicBezTo>
                    <a:pt x="0" y="29303"/>
                    <a:pt x="3063" y="44928"/>
                    <a:pt x="5433" y="44928"/>
                  </a:cubicBezTo>
                  <a:cubicBezTo>
                    <a:pt x="5435" y="44928"/>
                    <a:pt x="5437" y="44928"/>
                    <a:pt x="5439" y="44928"/>
                  </a:cubicBezTo>
                  <a:cubicBezTo>
                    <a:pt x="10880" y="44837"/>
                    <a:pt x="30637" y="45262"/>
                    <a:pt x="39057" y="39092"/>
                  </a:cubicBezTo>
                  <a:cubicBezTo>
                    <a:pt x="43252" y="36022"/>
                    <a:pt x="47659" y="13134"/>
                    <a:pt x="47659" y="5505"/>
                  </a:cubicBezTo>
                  <a:cubicBezTo>
                    <a:pt x="47659" y="3170"/>
                    <a:pt x="46936" y="0"/>
                    <a:pt x="45187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6219801" y="3188473"/>
              <a:ext cx="755167" cy="401757"/>
            </a:xfrm>
            <a:custGeom>
              <a:rect b="b" l="l" r="r" t="t"/>
              <a:pathLst>
                <a:path extrusionOk="0" h="20974" w="39424">
                  <a:moveTo>
                    <a:pt x="21253" y="1"/>
                  </a:moveTo>
                  <a:cubicBezTo>
                    <a:pt x="18821" y="1"/>
                    <a:pt x="15996" y="214"/>
                    <a:pt x="14560" y="775"/>
                  </a:cubicBezTo>
                  <a:cubicBezTo>
                    <a:pt x="11612" y="1899"/>
                    <a:pt x="1" y="8526"/>
                    <a:pt x="1521" y="11352"/>
                  </a:cubicBezTo>
                  <a:cubicBezTo>
                    <a:pt x="1956" y="12157"/>
                    <a:pt x="2600" y="12434"/>
                    <a:pt x="3282" y="12434"/>
                  </a:cubicBezTo>
                  <a:cubicBezTo>
                    <a:pt x="4345" y="12434"/>
                    <a:pt x="5499" y="11758"/>
                    <a:pt x="6085" y="11361"/>
                  </a:cubicBezTo>
                  <a:lnTo>
                    <a:pt x="6085" y="11361"/>
                  </a:lnTo>
                  <a:cubicBezTo>
                    <a:pt x="5098" y="12119"/>
                    <a:pt x="2701" y="14254"/>
                    <a:pt x="4469" y="15972"/>
                  </a:cubicBezTo>
                  <a:cubicBezTo>
                    <a:pt x="4917" y="16408"/>
                    <a:pt x="5453" y="16581"/>
                    <a:pt x="6022" y="16581"/>
                  </a:cubicBezTo>
                  <a:cubicBezTo>
                    <a:pt x="6997" y="16581"/>
                    <a:pt x="8069" y="16073"/>
                    <a:pt x="8963" y="15504"/>
                  </a:cubicBezTo>
                  <a:lnTo>
                    <a:pt x="8963" y="15504"/>
                  </a:lnTo>
                  <a:cubicBezTo>
                    <a:pt x="8104" y="16420"/>
                    <a:pt x="7556" y="17603"/>
                    <a:pt x="8846" y="18647"/>
                  </a:cubicBezTo>
                  <a:cubicBezTo>
                    <a:pt x="9221" y="18950"/>
                    <a:pt x="9692" y="19075"/>
                    <a:pt x="10214" y="19075"/>
                  </a:cubicBezTo>
                  <a:cubicBezTo>
                    <a:pt x="11255" y="19075"/>
                    <a:pt x="12501" y="18575"/>
                    <a:pt x="13604" y="17990"/>
                  </a:cubicBezTo>
                  <a:lnTo>
                    <a:pt x="13604" y="17990"/>
                  </a:lnTo>
                  <a:cubicBezTo>
                    <a:pt x="12887" y="18718"/>
                    <a:pt x="12532" y="19579"/>
                    <a:pt x="13375" y="20410"/>
                  </a:cubicBezTo>
                  <a:cubicBezTo>
                    <a:pt x="13773" y="20809"/>
                    <a:pt x="14375" y="20973"/>
                    <a:pt x="15098" y="20973"/>
                  </a:cubicBezTo>
                  <a:cubicBezTo>
                    <a:pt x="18506" y="20973"/>
                    <a:pt x="24591" y="17310"/>
                    <a:pt x="24591" y="17310"/>
                  </a:cubicBezTo>
                  <a:cubicBezTo>
                    <a:pt x="29329" y="18889"/>
                    <a:pt x="32684" y="19427"/>
                    <a:pt x="36170" y="19427"/>
                  </a:cubicBezTo>
                  <a:cubicBezTo>
                    <a:pt x="36978" y="19427"/>
                    <a:pt x="37793" y="19398"/>
                    <a:pt x="38634" y="19346"/>
                  </a:cubicBezTo>
                  <a:cubicBezTo>
                    <a:pt x="39424" y="19286"/>
                    <a:pt x="35412" y="1139"/>
                    <a:pt x="35412" y="1139"/>
                  </a:cubicBezTo>
                  <a:cubicBezTo>
                    <a:pt x="35412" y="1139"/>
                    <a:pt x="28299" y="349"/>
                    <a:pt x="23618" y="76"/>
                  </a:cubicBezTo>
                  <a:cubicBezTo>
                    <a:pt x="22933" y="28"/>
                    <a:pt x="22118" y="1"/>
                    <a:pt x="212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6387484" y="3368530"/>
              <a:ext cx="169292" cy="122573"/>
            </a:xfrm>
            <a:custGeom>
              <a:rect b="b" l="l" r="r" t="t"/>
              <a:pathLst>
                <a:path extrusionOk="0" h="6399" w="8838">
                  <a:moveTo>
                    <a:pt x="8749" y="1"/>
                  </a:moveTo>
                  <a:cubicBezTo>
                    <a:pt x="8741" y="1"/>
                    <a:pt x="8733" y="3"/>
                    <a:pt x="8724" y="7"/>
                  </a:cubicBezTo>
                  <a:cubicBezTo>
                    <a:pt x="7934" y="524"/>
                    <a:pt x="7022" y="949"/>
                    <a:pt x="6262" y="1405"/>
                  </a:cubicBezTo>
                  <a:cubicBezTo>
                    <a:pt x="5502" y="1861"/>
                    <a:pt x="4773" y="2317"/>
                    <a:pt x="4043" y="2834"/>
                  </a:cubicBezTo>
                  <a:cubicBezTo>
                    <a:pt x="3283" y="3381"/>
                    <a:pt x="2584" y="3958"/>
                    <a:pt x="1916" y="4566"/>
                  </a:cubicBezTo>
                  <a:lnTo>
                    <a:pt x="882" y="5509"/>
                  </a:lnTo>
                  <a:cubicBezTo>
                    <a:pt x="548" y="5752"/>
                    <a:pt x="274" y="6025"/>
                    <a:pt x="1" y="6329"/>
                  </a:cubicBezTo>
                  <a:cubicBezTo>
                    <a:pt x="1" y="6354"/>
                    <a:pt x="21" y="6398"/>
                    <a:pt x="44" y="6398"/>
                  </a:cubicBezTo>
                  <a:cubicBezTo>
                    <a:pt x="50" y="6398"/>
                    <a:pt x="56" y="6396"/>
                    <a:pt x="61" y="6390"/>
                  </a:cubicBezTo>
                  <a:cubicBezTo>
                    <a:pt x="426" y="6177"/>
                    <a:pt x="761" y="5934"/>
                    <a:pt x="1065" y="5630"/>
                  </a:cubicBezTo>
                  <a:cubicBezTo>
                    <a:pt x="1429" y="5357"/>
                    <a:pt x="1764" y="5083"/>
                    <a:pt x="2128" y="4840"/>
                  </a:cubicBezTo>
                  <a:cubicBezTo>
                    <a:pt x="2858" y="4323"/>
                    <a:pt x="3587" y="3867"/>
                    <a:pt x="4317" y="3320"/>
                  </a:cubicBezTo>
                  <a:cubicBezTo>
                    <a:pt x="5046" y="2773"/>
                    <a:pt x="5776" y="2226"/>
                    <a:pt x="6505" y="1709"/>
                  </a:cubicBezTo>
                  <a:cubicBezTo>
                    <a:pt x="7235" y="1132"/>
                    <a:pt x="7995" y="584"/>
                    <a:pt x="8785" y="98"/>
                  </a:cubicBezTo>
                  <a:cubicBezTo>
                    <a:pt x="8837" y="72"/>
                    <a:pt x="8800" y="1"/>
                    <a:pt x="87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6326571" y="3299802"/>
              <a:ext cx="159810" cy="115179"/>
            </a:xfrm>
            <a:custGeom>
              <a:rect b="b" l="l" r="r" t="t"/>
              <a:pathLst>
                <a:path extrusionOk="0" h="6013" w="8343">
                  <a:moveTo>
                    <a:pt x="8304" y="0"/>
                  </a:moveTo>
                  <a:cubicBezTo>
                    <a:pt x="8298" y="0"/>
                    <a:pt x="8293" y="3"/>
                    <a:pt x="8287" y="8"/>
                  </a:cubicBezTo>
                  <a:cubicBezTo>
                    <a:pt x="6737" y="707"/>
                    <a:pt x="5248" y="1558"/>
                    <a:pt x="3880" y="2562"/>
                  </a:cubicBezTo>
                  <a:cubicBezTo>
                    <a:pt x="3181" y="3078"/>
                    <a:pt x="506" y="5236"/>
                    <a:pt x="50" y="5875"/>
                  </a:cubicBezTo>
                  <a:cubicBezTo>
                    <a:pt x="1" y="5924"/>
                    <a:pt x="31" y="6013"/>
                    <a:pt x="93" y="6013"/>
                  </a:cubicBezTo>
                  <a:cubicBezTo>
                    <a:pt x="107" y="6013"/>
                    <a:pt x="124" y="6008"/>
                    <a:pt x="141" y="5996"/>
                  </a:cubicBezTo>
                  <a:cubicBezTo>
                    <a:pt x="506" y="5814"/>
                    <a:pt x="3485" y="3534"/>
                    <a:pt x="4184" y="3048"/>
                  </a:cubicBezTo>
                  <a:cubicBezTo>
                    <a:pt x="5582" y="2075"/>
                    <a:pt x="6950" y="1103"/>
                    <a:pt x="8318" y="99"/>
                  </a:cubicBezTo>
                  <a:cubicBezTo>
                    <a:pt x="8342" y="50"/>
                    <a:pt x="8327" y="0"/>
                    <a:pt x="8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6474237" y="3434327"/>
              <a:ext cx="156477" cy="102020"/>
            </a:xfrm>
            <a:custGeom>
              <a:rect b="b" l="l" r="r" t="t"/>
              <a:pathLst>
                <a:path extrusionOk="0" h="5326" w="8169">
                  <a:moveTo>
                    <a:pt x="8081" y="1"/>
                  </a:moveTo>
                  <a:cubicBezTo>
                    <a:pt x="8073" y="1"/>
                    <a:pt x="8064" y="2"/>
                    <a:pt x="8056" y="7"/>
                  </a:cubicBezTo>
                  <a:cubicBezTo>
                    <a:pt x="6566" y="615"/>
                    <a:pt x="5077" y="1344"/>
                    <a:pt x="3679" y="2165"/>
                  </a:cubicBezTo>
                  <a:cubicBezTo>
                    <a:pt x="2402" y="3107"/>
                    <a:pt x="1186" y="4110"/>
                    <a:pt x="31" y="5204"/>
                  </a:cubicBezTo>
                  <a:cubicBezTo>
                    <a:pt x="1" y="5235"/>
                    <a:pt x="61" y="5326"/>
                    <a:pt x="92" y="5326"/>
                  </a:cubicBezTo>
                  <a:cubicBezTo>
                    <a:pt x="761" y="4961"/>
                    <a:pt x="3283" y="3046"/>
                    <a:pt x="3952" y="2621"/>
                  </a:cubicBezTo>
                  <a:cubicBezTo>
                    <a:pt x="5320" y="1709"/>
                    <a:pt x="6718" y="919"/>
                    <a:pt x="8116" y="98"/>
                  </a:cubicBezTo>
                  <a:cubicBezTo>
                    <a:pt x="8169" y="72"/>
                    <a:pt x="8131" y="1"/>
                    <a:pt x="80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6865497" y="2689619"/>
              <a:ext cx="857876" cy="892738"/>
            </a:xfrm>
            <a:custGeom>
              <a:rect b="b" l="l" r="r" t="t"/>
              <a:pathLst>
                <a:path extrusionOk="0" h="46606" w="44786">
                  <a:moveTo>
                    <a:pt x="40596" y="0"/>
                  </a:moveTo>
                  <a:cubicBezTo>
                    <a:pt x="39396" y="0"/>
                    <a:pt x="38060" y="1028"/>
                    <a:pt x="36931" y="2987"/>
                  </a:cubicBezTo>
                  <a:cubicBezTo>
                    <a:pt x="33588" y="8763"/>
                    <a:pt x="25168" y="23656"/>
                    <a:pt x="24408" y="24052"/>
                  </a:cubicBezTo>
                  <a:cubicBezTo>
                    <a:pt x="23618" y="24416"/>
                    <a:pt x="1" y="25936"/>
                    <a:pt x="1" y="25936"/>
                  </a:cubicBezTo>
                  <a:lnTo>
                    <a:pt x="6475" y="46605"/>
                  </a:lnTo>
                  <a:cubicBezTo>
                    <a:pt x="19849" y="46514"/>
                    <a:pt x="32919" y="42715"/>
                    <a:pt x="36506" y="39037"/>
                  </a:cubicBezTo>
                  <a:cubicBezTo>
                    <a:pt x="39454" y="35997"/>
                    <a:pt x="41582" y="25784"/>
                    <a:pt x="43497" y="12623"/>
                  </a:cubicBezTo>
                  <a:cubicBezTo>
                    <a:pt x="44786" y="3963"/>
                    <a:pt x="42952" y="0"/>
                    <a:pt x="405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7367971" y="3267353"/>
              <a:ext cx="11072" cy="63480"/>
            </a:xfrm>
            <a:custGeom>
              <a:rect b="b" l="l" r="r" t="t"/>
              <a:pathLst>
                <a:path extrusionOk="0" h="3314" w="578">
                  <a:moveTo>
                    <a:pt x="517" y="0"/>
                  </a:moveTo>
                  <a:cubicBezTo>
                    <a:pt x="304" y="517"/>
                    <a:pt x="182" y="1094"/>
                    <a:pt x="91" y="1642"/>
                  </a:cubicBezTo>
                  <a:cubicBezTo>
                    <a:pt x="30" y="2189"/>
                    <a:pt x="0" y="2766"/>
                    <a:pt x="61" y="3313"/>
                  </a:cubicBezTo>
                  <a:cubicBezTo>
                    <a:pt x="274" y="2797"/>
                    <a:pt x="395" y="2249"/>
                    <a:pt x="486" y="1702"/>
                  </a:cubicBezTo>
                  <a:cubicBezTo>
                    <a:pt x="578" y="1125"/>
                    <a:pt x="578" y="578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7117596" y="3493842"/>
              <a:ext cx="11091" cy="63480"/>
            </a:xfrm>
            <a:custGeom>
              <a:rect b="b" l="l" r="r" t="t"/>
              <a:pathLst>
                <a:path extrusionOk="0" h="3314" w="579">
                  <a:moveTo>
                    <a:pt x="518" y="0"/>
                  </a:moveTo>
                  <a:lnTo>
                    <a:pt x="518" y="0"/>
                  </a:lnTo>
                  <a:cubicBezTo>
                    <a:pt x="335" y="517"/>
                    <a:pt x="183" y="1064"/>
                    <a:pt x="122" y="1641"/>
                  </a:cubicBezTo>
                  <a:cubicBezTo>
                    <a:pt x="31" y="2189"/>
                    <a:pt x="1" y="2766"/>
                    <a:pt x="62" y="3313"/>
                  </a:cubicBezTo>
                  <a:cubicBezTo>
                    <a:pt x="274" y="2796"/>
                    <a:pt x="426" y="2249"/>
                    <a:pt x="487" y="1672"/>
                  </a:cubicBezTo>
                  <a:cubicBezTo>
                    <a:pt x="578" y="1125"/>
                    <a:pt x="578" y="547"/>
                    <a:pt x="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7505370" y="2919747"/>
              <a:ext cx="11665" cy="63499"/>
            </a:xfrm>
            <a:custGeom>
              <a:rect b="b" l="l" r="r" t="t"/>
              <a:pathLst>
                <a:path extrusionOk="0" h="3315" w="609">
                  <a:moveTo>
                    <a:pt x="517" y="1"/>
                  </a:moveTo>
                  <a:cubicBezTo>
                    <a:pt x="304" y="518"/>
                    <a:pt x="152" y="1065"/>
                    <a:pt x="92" y="1642"/>
                  </a:cubicBezTo>
                  <a:cubicBezTo>
                    <a:pt x="0" y="2189"/>
                    <a:pt x="0" y="2767"/>
                    <a:pt x="61" y="3314"/>
                  </a:cubicBezTo>
                  <a:cubicBezTo>
                    <a:pt x="456" y="2281"/>
                    <a:pt x="608" y="1126"/>
                    <a:pt x="5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7515273" y="3281681"/>
              <a:ext cx="63480" cy="10037"/>
            </a:xfrm>
            <a:custGeom>
              <a:rect b="b" l="l" r="r" t="t"/>
              <a:pathLst>
                <a:path extrusionOk="0" h="524" w="3314">
                  <a:moveTo>
                    <a:pt x="754" y="0"/>
                  </a:moveTo>
                  <a:cubicBezTo>
                    <a:pt x="498" y="0"/>
                    <a:pt x="246" y="15"/>
                    <a:pt x="0" y="42"/>
                  </a:cubicBezTo>
                  <a:cubicBezTo>
                    <a:pt x="865" y="363"/>
                    <a:pt x="1769" y="524"/>
                    <a:pt x="2681" y="524"/>
                  </a:cubicBezTo>
                  <a:cubicBezTo>
                    <a:pt x="2892" y="524"/>
                    <a:pt x="3102" y="515"/>
                    <a:pt x="3313" y="498"/>
                  </a:cubicBezTo>
                  <a:cubicBezTo>
                    <a:pt x="2797" y="286"/>
                    <a:pt x="2249" y="164"/>
                    <a:pt x="1702" y="73"/>
                  </a:cubicBezTo>
                  <a:cubicBezTo>
                    <a:pt x="1384" y="23"/>
                    <a:pt x="1066" y="0"/>
                    <a:pt x="7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>
              <a:off x="7080340" y="3294113"/>
              <a:ext cx="64073" cy="10171"/>
            </a:xfrm>
            <a:custGeom>
              <a:rect b="b" l="l" r="r" t="t"/>
              <a:pathLst>
                <a:path extrusionOk="0" h="531" w="3345">
                  <a:moveTo>
                    <a:pt x="606" y="0"/>
                  </a:moveTo>
                  <a:cubicBezTo>
                    <a:pt x="406" y="0"/>
                    <a:pt x="205" y="10"/>
                    <a:pt x="1" y="32"/>
                  </a:cubicBezTo>
                  <a:cubicBezTo>
                    <a:pt x="548" y="245"/>
                    <a:pt x="1095" y="396"/>
                    <a:pt x="1642" y="457"/>
                  </a:cubicBezTo>
                  <a:cubicBezTo>
                    <a:pt x="1943" y="507"/>
                    <a:pt x="2254" y="530"/>
                    <a:pt x="2568" y="530"/>
                  </a:cubicBezTo>
                  <a:cubicBezTo>
                    <a:pt x="2825" y="530"/>
                    <a:pt x="3085" y="515"/>
                    <a:pt x="3344" y="488"/>
                  </a:cubicBezTo>
                  <a:cubicBezTo>
                    <a:pt x="2797" y="305"/>
                    <a:pt x="2250" y="153"/>
                    <a:pt x="1703" y="93"/>
                  </a:cubicBezTo>
                  <a:cubicBezTo>
                    <a:pt x="1330" y="34"/>
                    <a:pt x="970" y="0"/>
                    <a:pt x="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7448307" y="3449575"/>
              <a:ext cx="51259" cy="39038"/>
            </a:xfrm>
            <a:custGeom>
              <a:rect b="b" l="l" r="r" t="t"/>
              <a:pathLst>
                <a:path extrusionOk="0" h="2038" w="2676">
                  <a:moveTo>
                    <a:pt x="2675" y="1"/>
                  </a:moveTo>
                  <a:lnTo>
                    <a:pt x="2675" y="1"/>
                  </a:lnTo>
                  <a:cubicBezTo>
                    <a:pt x="2159" y="244"/>
                    <a:pt x="1672" y="518"/>
                    <a:pt x="1217" y="882"/>
                  </a:cubicBezTo>
                  <a:cubicBezTo>
                    <a:pt x="761" y="1186"/>
                    <a:pt x="335" y="1582"/>
                    <a:pt x="1" y="2037"/>
                  </a:cubicBezTo>
                  <a:cubicBezTo>
                    <a:pt x="1034" y="1551"/>
                    <a:pt x="1946" y="882"/>
                    <a:pt x="2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6926046" y="3214370"/>
              <a:ext cx="51259" cy="38444"/>
            </a:xfrm>
            <a:custGeom>
              <a:rect b="b" l="l" r="r" t="t"/>
              <a:pathLst>
                <a:path extrusionOk="0" h="2007" w="2676">
                  <a:moveTo>
                    <a:pt x="2676" y="0"/>
                  </a:moveTo>
                  <a:cubicBezTo>
                    <a:pt x="2159" y="213"/>
                    <a:pt x="1672" y="517"/>
                    <a:pt x="1247" y="851"/>
                  </a:cubicBezTo>
                  <a:cubicBezTo>
                    <a:pt x="791" y="1186"/>
                    <a:pt x="365" y="1581"/>
                    <a:pt x="1" y="2006"/>
                  </a:cubicBezTo>
                  <a:cubicBezTo>
                    <a:pt x="517" y="1793"/>
                    <a:pt x="1004" y="1520"/>
                    <a:pt x="1460" y="1155"/>
                  </a:cubicBezTo>
                  <a:cubicBezTo>
                    <a:pt x="1916" y="821"/>
                    <a:pt x="2341" y="426"/>
                    <a:pt x="2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7350502" y="3090936"/>
              <a:ext cx="44267" cy="35533"/>
            </a:xfrm>
            <a:custGeom>
              <a:rect b="b" l="l" r="r" t="t"/>
              <a:pathLst>
                <a:path extrusionOk="0" h="1855" w="2311">
                  <a:moveTo>
                    <a:pt x="2310" y="0"/>
                  </a:moveTo>
                  <a:cubicBezTo>
                    <a:pt x="1794" y="213"/>
                    <a:pt x="1307" y="517"/>
                    <a:pt x="882" y="882"/>
                  </a:cubicBezTo>
                  <a:cubicBezTo>
                    <a:pt x="699" y="973"/>
                    <a:pt x="547" y="1125"/>
                    <a:pt x="395" y="1247"/>
                  </a:cubicBezTo>
                  <a:cubicBezTo>
                    <a:pt x="243" y="1459"/>
                    <a:pt x="122" y="1672"/>
                    <a:pt x="0" y="1854"/>
                  </a:cubicBezTo>
                  <a:cubicBezTo>
                    <a:pt x="395" y="1642"/>
                    <a:pt x="760" y="1429"/>
                    <a:pt x="1094" y="1155"/>
                  </a:cubicBezTo>
                  <a:cubicBezTo>
                    <a:pt x="1550" y="821"/>
                    <a:pt x="1976" y="426"/>
                    <a:pt x="2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7683530" y="2896474"/>
              <a:ext cx="19232" cy="19232"/>
            </a:xfrm>
            <a:custGeom>
              <a:rect b="b" l="l" r="r" t="t"/>
              <a:pathLst>
                <a:path extrusionOk="0" h="1004" w="1004">
                  <a:moveTo>
                    <a:pt x="1004" y="0"/>
                  </a:moveTo>
                  <a:lnTo>
                    <a:pt x="1004" y="0"/>
                  </a:lnTo>
                  <a:cubicBezTo>
                    <a:pt x="639" y="304"/>
                    <a:pt x="304" y="638"/>
                    <a:pt x="1" y="1003"/>
                  </a:cubicBezTo>
                  <a:cubicBezTo>
                    <a:pt x="335" y="851"/>
                    <a:pt x="669" y="699"/>
                    <a:pt x="973" y="486"/>
                  </a:cubicBezTo>
                  <a:cubicBezTo>
                    <a:pt x="973" y="304"/>
                    <a:pt x="1004" y="152"/>
                    <a:pt x="10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7228235" y="3385540"/>
              <a:ext cx="51240" cy="38444"/>
            </a:xfrm>
            <a:custGeom>
              <a:rect b="b" l="l" r="r" t="t"/>
              <a:pathLst>
                <a:path extrusionOk="0" h="2007" w="2675">
                  <a:moveTo>
                    <a:pt x="2675" y="0"/>
                  </a:moveTo>
                  <a:lnTo>
                    <a:pt x="2675" y="0"/>
                  </a:lnTo>
                  <a:cubicBezTo>
                    <a:pt x="2158" y="213"/>
                    <a:pt x="1672" y="487"/>
                    <a:pt x="1216" y="852"/>
                  </a:cubicBezTo>
                  <a:cubicBezTo>
                    <a:pt x="760" y="1186"/>
                    <a:pt x="365" y="1581"/>
                    <a:pt x="0" y="2007"/>
                  </a:cubicBezTo>
                  <a:cubicBezTo>
                    <a:pt x="517" y="1794"/>
                    <a:pt x="1003" y="1490"/>
                    <a:pt x="1459" y="1155"/>
                  </a:cubicBezTo>
                  <a:cubicBezTo>
                    <a:pt x="1915" y="821"/>
                    <a:pt x="2310" y="426"/>
                    <a:pt x="26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7220650" y="3173609"/>
              <a:ext cx="39038" cy="51259"/>
            </a:xfrm>
            <a:custGeom>
              <a:rect b="b" l="l" r="r" t="t"/>
              <a:pathLst>
                <a:path extrusionOk="0" h="2676" w="2038">
                  <a:moveTo>
                    <a:pt x="1" y="0"/>
                  </a:moveTo>
                  <a:lnTo>
                    <a:pt x="1" y="31"/>
                  </a:lnTo>
                  <a:cubicBezTo>
                    <a:pt x="457" y="1064"/>
                    <a:pt x="1156" y="1976"/>
                    <a:pt x="2037" y="2675"/>
                  </a:cubicBezTo>
                  <a:cubicBezTo>
                    <a:pt x="1794" y="2159"/>
                    <a:pt x="1521" y="1672"/>
                    <a:pt x="1156" y="1247"/>
                  </a:cubicBezTo>
                  <a:cubicBezTo>
                    <a:pt x="822" y="791"/>
                    <a:pt x="426" y="365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7642194" y="2689332"/>
              <a:ext cx="36701" cy="46451"/>
            </a:xfrm>
            <a:custGeom>
              <a:rect b="b" l="l" r="r" t="t"/>
              <a:pathLst>
                <a:path extrusionOk="0" h="2425" w="1916">
                  <a:moveTo>
                    <a:pt x="118" y="1"/>
                  </a:moveTo>
                  <a:cubicBezTo>
                    <a:pt x="84" y="1"/>
                    <a:pt x="46" y="9"/>
                    <a:pt x="0" y="24"/>
                  </a:cubicBezTo>
                  <a:cubicBezTo>
                    <a:pt x="213" y="419"/>
                    <a:pt x="456" y="814"/>
                    <a:pt x="760" y="1209"/>
                  </a:cubicBezTo>
                  <a:cubicBezTo>
                    <a:pt x="1095" y="1635"/>
                    <a:pt x="1459" y="2060"/>
                    <a:pt x="1915" y="2425"/>
                  </a:cubicBezTo>
                  <a:cubicBezTo>
                    <a:pt x="1672" y="1878"/>
                    <a:pt x="1399" y="1392"/>
                    <a:pt x="1034" y="966"/>
                  </a:cubicBezTo>
                  <a:cubicBezTo>
                    <a:pt x="791" y="601"/>
                    <a:pt x="517" y="297"/>
                    <a:pt x="213" y="24"/>
                  </a:cubicBezTo>
                  <a:cubicBezTo>
                    <a:pt x="183" y="9"/>
                    <a:pt x="152" y="1"/>
                    <a:pt x="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7583388" y="3094422"/>
              <a:ext cx="38444" cy="51259"/>
            </a:xfrm>
            <a:custGeom>
              <a:rect b="b" l="l" r="r" t="t"/>
              <a:pathLst>
                <a:path extrusionOk="0" h="2676" w="2007">
                  <a:moveTo>
                    <a:pt x="0" y="1"/>
                  </a:moveTo>
                  <a:lnTo>
                    <a:pt x="0" y="1"/>
                  </a:lnTo>
                  <a:cubicBezTo>
                    <a:pt x="456" y="1034"/>
                    <a:pt x="1156" y="1946"/>
                    <a:pt x="2007" y="2675"/>
                  </a:cubicBezTo>
                  <a:cubicBezTo>
                    <a:pt x="1794" y="2128"/>
                    <a:pt x="1520" y="1642"/>
                    <a:pt x="1156" y="1216"/>
                  </a:cubicBezTo>
                  <a:cubicBezTo>
                    <a:pt x="821" y="761"/>
                    <a:pt x="426" y="33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7200288" y="2913445"/>
              <a:ext cx="276981" cy="251448"/>
            </a:xfrm>
            <a:custGeom>
              <a:rect b="b" l="l" r="r" t="t"/>
              <a:pathLst>
                <a:path extrusionOk="0" h="13127" w="14460">
                  <a:moveTo>
                    <a:pt x="14361" y="1"/>
                  </a:moveTo>
                  <a:cubicBezTo>
                    <a:pt x="14342" y="1"/>
                    <a:pt x="14325" y="8"/>
                    <a:pt x="14316" y="26"/>
                  </a:cubicBezTo>
                  <a:cubicBezTo>
                    <a:pt x="13557" y="1151"/>
                    <a:pt x="12827" y="2366"/>
                    <a:pt x="12128" y="3552"/>
                  </a:cubicBezTo>
                  <a:lnTo>
                    <a:pt x="12067" y="3643"/>
                  </a:lnTo>
                  <a:cubicBezTo>
                    <a:pt x="12098" y="3552"/>
                    <a:pt x="12128" y="3461"/>
                    <a:pt x="12158" y="3400"/>
                  </a:cubicBezTo>
                  <a:cubicBezTo>
                    <a:pt x="12402" y="2792"/>
                    <a:pt x="12614" y="2184"/>
                    <a:pt x="12857" y="1607"/>
                  </a:cubicBezTo>
                  <a:cubicBezTo>
                    <a:pt x="12857" y="1585"/>
                    <a:pt x="12842" y="1564"/>
                    <a:pt x="12823" y="1564"/>
                  </a:cubicBezTo>
                  <a:cubicBezTo>
                    <a:pt x="12815" y="1564"/>
                    <a:pt x="12806" y="1567"/>
                    <a:pt x="12797" y="1576"/>
                  </a:cubicBezTo>
                  <a:cubicBezTo>
                    <a:pt x="12554" y="2154"/>
                    <a:pt x="12250" y="2731"/>
                    <a:pt x="12006" y="3278"/>
                  </a:cubicBezTo>
                  <a:cubicBezTo>
                    <a:pt x="11854" y="3674"/>
                    <a:pt x="11702" y="4069"/>
                    <a:pt x="11581" y="4464"/>
                  </a:cubicBezTo>
                  <a:cubicBezTo>
                    <a:pt x="11034" y="5345"/>
                    <a:pt x="10517" y="6227"/>
                    <a:pt x="10000" y="7139"/>
                  </a:cubicBezTo>
                  <a:cubicBezTo>
                    <a:pt x="9301" y="8324"/>
                    <a:pt x="8602" y="9540"/>
                    <a:pt x="7903" y="10725"/>
                  </a:cubicBezTo>
                  <a:cubicBezTo>
                    <a:pt x="7721" y="10999"/>
                    <a:pt x="7569" y="11303"/>
                    <a:pt x="7386" y="11607"/>
                  </a:cubicBezTo>
                  <a:cubicBezTo>
                    <a:pt x="7265" y="11850"/>
                    <a:pt x="7022" y="12063"/>
                    <a:pt x="6778" y="12154"/>
                  </a:cubicBezTo>
                  <a:cubicBezTo>
                    <a:pt x="6444" y="12245"/>
                    <a:pt x="6110" y="12275"/>
                    <a:pt x="5806" y="12306"/>
                  </a:cubicBezTo>
                  <a:cubicBezTo>
                    <a:pt x="5441" y="12336"/>
                    <a:pt x="5107" y="12367"/>
                    <a:pt x="4742" y="12397"/>
                  </a:cubicBezTo>
                  <a:cubicBezTo>
                    <a:pt x="3192" y="12610"/>
                    <a:pt x="1611" y="12853"/>
                    <a:pt x="61" y="13066"/>
                  </a:cubicBezTo>
                  <a:cubicBezTo>
                    <a:pt x="0" y="13066"/>
                    <a:pt x="0" y="13127"/>
                    <a:pt x="61" y="13127"/>
                  </a:cubicBezTo>
                  <a:cubicBezTo>
                    <a:pt x="1489" y="13035"/>
                    <a:pt x="2948" y="12975"/>
                    <a:pt x="4377" y="12853"/>
                  </a:cubicBezTo>
                  <a:cubicBezTo>
                    <a:pt x="5107" y="12792"/>
                    <a:pt x="5806" y="12731"/>
                    <a:pt x="6535" y="12640"/>
                  </a:cubicBezTo>
                  <a:cubicBezTo>
                    <a:pt x="6778" y="12640"/>
                    <a:pt x="7052" y="12549"/>
                    <a:pt x="7295" y="12397"/>
                  </a:cubicBezTo>
                  <a:cubicBezTo>
                    <a:pt x="7477" y="12215"/>
                    <a:pt x="7629" y="12002"/>
                    <a:pt x="7751" y="11759"/>
                  </a:cubicBezTo>
                  <a:cubicBezTo>
                    <a:pt x="9180" y="9297"/>
                    <a:pt x="10608" y="6804"/>
                    <a:pt x="12037" y="4312"/>
                  </a:cubicBezTo>
                  <a:cubicBezTo>
                    <a:pt x="12857" y="2914"/>
                    <a:pt x="13678" y="1515"/>
                    <a:pt x="14438" y="87"/>
                  </a:cubicBezTo>
                  <a:cubicBezTo>
                    <a:pt x="14460" y="44"/>
                    <a:pt x="14405" y="1"/>
                    <a:pt x="14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7253846" y="2978036"/>
              <a:ext cx="446924" cy="579860"/>
            </a:xfrm>
            <a:custGeom>
              <a:rect b="b" l="l" r="r" t="t"/>
              <a:pathLst>
                <a:path extrusionOk="0" h="30272" w="23332">
                  <a:moveTo>
                    <a:pt x="22831" y="1"/>
                  </a:moveTo>
                  <a:cubicBezTo>
                    <a:pt x="22807" y="1"/>
                    <a:pt x="22781" y="17"/>
                    <a:pt x="22767" y="58"/>
                  </a:cubicBezTo>
                  <a:cubicBezTo>
                    <a:pt x="22402" y="2885"/>
                    <a:pt x="21885" y="5712"/>
                    <a:pt x="21278" y="8508"/>
                  </a:cubicBezTo>
                  <a:cubicBezTo>
                    <a:pt x="20670" y="11305"/>
                    <a:pt x="19970" y="14101"/>
                    <a:pt x="19150" y="16837"/>
                  </a:cubicBezTo>
                  <a:cubicBezTo>
                    <a:pt x="18755" y="18204"/>
                    <a:pt x="18329" y="19542"/>
                    <a:pt x="17843" y="20879"/>
                  </a:cubicBezTo>
                  <a:cubicBezTo>
                    <a:pt x="17478" y="22034"/>
                    <a:pt x="16901" y="23129"/>
                    <a:pt x="16171" y="24132"/>
                  </a:cubicBezTo>
                  <a:cubicBezTo>
                    <a:pt x="15320" y="25104"/>
                    <a:pt x="14256" y="25864"/>
                    <a:pt x="13040" y="26351"/>
                  </a:cubicBezTo>
                  <a:cubicBezTo>
                    <a:pt x="11764" y="26928"/>
                    <a:pt x="10487" y="27445"/>
                    <a:pt x="9180" y="27870"/>
                  </a:cubicBezTo>
                  <a:cubicBezTo>
                    <a:pt x="6171" y="28843"/>
                    <a:pt x="3101" y="29481"/>
                    <a:pt x="31" y="30211"/>
                  </a:cubicBezTo>
                  <a:cubicBezTo>
                    <a:pt x="1" y="30211"/>
                    <a:pt x="1" y="30272"/>
                    <a:pt x="31" y="30272"/>
                  </a:cubicBezTo>
                  <a:cubicBezTo>
                    <a:pt x="2827" y="29876"/>
                    <a:pt x="5624" y="29299"/>
                    <a:pt x="8359" y="28569"/>
                  </a:cubicBezTo>
                  <a:cubicBezTo>
                    <a:pt x="9758" y="28205"/>
                    <a:pt x="11125" y="27749"/>
                    <a:pt x="12432" y="27202"/>
                  </a:cubicBezTo>
                  <a:cubicBezTo>
                    <a:pt x="13679" y="26715"/>
                    <a:pt x="14925" y="26138"/>
                    <a:pt x="15897" y="25256"/>
                  </a:cubicBezTo>
                  <a:cubicBezTo>
                    <a:pt x="16809" y="24375"/>
                    <a:pt x="17508" y="23281"/>
                    <a:pt x="17934" y="22095"/>
                  </a:cubicBezTo>
                  <a:cubicBezTo>
                    <a:pt x="18451" y="20849"/>
                    <a:pt x="18846" y="19572"/>
                    <a:pt x="19271" y="18296"/>
                  </a:cubicBezTo>
                  <a:cubicBezTo>
                    <a:pt x="20122" y="15499"/>
                    <a:pt x="20852" y="12673"/>
                    <a:pt x="21460" y="9785"/>
                  </a:cubicBezTo>
                  <a:cubicBezTo>
                    <a:pt x="21642" y="8964"/>
                    <a:pt x="21794" y="8113"/>
                    <a:pt x="21946" y="7292"/>
                  </a:cubicBezTo>
                  <a:cubicBezTo>
                    <a:pt x="22281" y="6502"/>
                    <a:pt x="22554" y="5682"/>
                    <a:pt x="22767" y="4830"/>
                  </a:cubicBezTo>
                  <a:cubicBezTo>
                    <a:pt x="22888" y="4405"/>
                    <a:pt x="22980" y="3979"/>
                    <a:pt x="23071" y="3523"/>
                  </a:cubicBezTo>
                  <a:cubicBezTo>
                    <a:pt x="23162" y="3067"/>
                    <a:pt x="23192" y="2612"/>
                    <a:pt x="23314" y="2186"/>
                  </a:cubicBezTo>
                  <a:cubicBezTo>
                    <a:pt x="23332" y="2150"/>
                    <a:pt x="23318" y="2136"/>
                    <a:pt x="23298" y="2136"/>
                  </a:cubicBezTo>
                  <a:cubicBezTo>
                    <a:pt x="23284" y="2136"/>
                    <a:pt x="23266" y="2143"/>
                    <a:pt x="23253" y="2156"/>
                  </a:cubicBezTo>
                  <a:cubicBezTo>
                    <a:pt x="23192" y="2642"/>
                    <a:pt x="23071" y="3098"/>
                    <a:pt x="22919" y="3554"/>
                  </a:cubicBezTo>
                  <a:cubicBezTo>
                    <a:pt x="22828" y="3949"/>
                    <a:pt x="22706" y="4375"/>
                    <a:pt x="22585" y="4770"/>
                  </a:cubicBezTo>
                  <a:cubicBezTo>
                    <a:pt x="22463" y="5165"/>
                    <a:pt x="22281" y="5682"/>
                    <a:pt x="22129" y="6137"/>
                  </a:cubicBezTo>
                  <a:cubicBezTo>
                    <a:pt x="22433" y="4131"/>
                    <a:pt x="22706" y="2095"/>
                    <a:pt x="22888" y="58"/>
                  </a:cubicBezTo>
                  <a:cubicBezTo>
                    <a:pt x="22888" y="25"/>
                    <a:pt x="22861" y="1"/>
                    <a:pt x="228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6961559" y="3205253"/>
              <a:ext cx="110850" cy="346169"/>
            </a:xfrm>
            <a:custGeom>
              <a:rect b="b" l="l" r="r" t="t"/>
              <a:pathLst>
                <a:path extrusionOk="0" h="18072" w="5787">
                  <a:moveTo>
                    <a:pt x="45" y="0"/>
                  </a:moveTo>
                  <a:cubicBezTo>
                    <a:pt x="22" y="0"/>
                    <a:pt x="1" y="15"/>
                    <a:pt x="1" y="51"/>
                  </a:cubicBezTo>
                  <a:cubicBezTo>
                    <a:pt x="639" y="3121"/>
                    <a:pt x="1460" y="6130"/>
                    <a:pt x="2433" y="9108"/>
                  </a:cubicBezTo>
                  <a:cubicBezTo>
                    <a:pt x="3375" y="12118"/>
                    <a:pt x="4499" y="15036"/>
                    <a:pt x="5594" y="18014"/>
                  </a:cubicBezTo>
                  <a:cubicBezTo>
                    <a:pt x="5604" y="18055"/>
                    <a:pt x="5631" y="18072"/>
                    <a:pt x="5660" y="18072"/>
                  </a:cubicBezTo>
                  <a:cubicBezTo>
                    <a:pt x="5719" y="18072"/>
                    <a:pt x="5786" y="18004"/>
                    <a:pt x="5746" y="17923"/>
                  </a:cubicBezTo>
                  <a:cubicBezTo>
                    <a:pt x="4803" y="14944"/>
                    <a:pt x="3983" y="11874"/>
                    <a:pt x="3040" y="8926"/>
                  </a:cubicBezTo>
                  <a:cubicBezTo>
                    <a:pt x="2129" y="5947"/>
                    <a:pt x="1217" y="2938"/>
                    <a:pt x="92" y="20"/>
                  </a:cubicBezTo>
                  <a:cubicBezTo>
                    <a:pt x="79" y="8"/>
                    <a:pt x="62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6859099" y="3176808"/>
              <a:ext cx="134506" cy="32583"/>
            </a:xfrm>
            <a:custGeom>
              <a:rect b="b" l="l" r="r" t="t"/>
              <a:pathLst>
                <a:path extrusionOk="0" h="1701" w="7022">
                  <a:moveTo>
                    <a:pt x="6098" y="1"/>
                  </a:moveTo>
                  <a:cubicBezTo>
                    <a:pt x="5813" y="1"/>
                    <a:pt x="5532" y="16"/>
                    <a:pt x="5259" y="46"/>
                  </a:cubicBezTo>
                  <a:cubicBezTo>
                    <a:pt x="4681" y="46"/>
                    <a:pt x="4104" y="77"/>
                    <a:pt x="3557" y="107"/>
                  </a:cubicBezTo>
                  <a:cubicBezTo>
                    <a:pt x="2401" y="137"/>
                    <a:pt x="1277" y="229"/>
                    <a:pt x="152" y="320"/>
                  </a:cubicBezTo>
                  <a:cubicBezTo>
                    <a:pt x="61" y="320"/>
                    <a:pt x="0" y="411"/>
                    <a:pt x="31" y="502"/>
                  </a:cubicBezTo>
                  <a:cubicBezTo>
                    <a:pt x="183" y="928"/>
                    <a:pt x="365" y="1323"/>
                    <a:pt x="608" y="1688"/>
                  </a:cubicBezTo>
                  <a:cubicBezTo>
                    <a:pt x="617" y="1696"/>
                    <a:pt x="626" y="1700"/>
                    <a:pt x="634" y="1700"/>
                  </a:cubicBezTo>
                  <a:cubicBezTo>
                    <a:pt x="654" y="1700"/>
                    <a:pt x="669" y="1679"/>
                    <a:pt x="669" y="1657"/>
                  </a:cubicBezTo>
                  <a:cubicBezTo>
                    <a:pt x="608" y="1292"/>
                    <a:pt x="517" y="928"/>
                    <a:pt x="365" y="593"/>
                  </a:cubicBezTo>
                  <a:cubicBezTo>
                    <a:pt x="1459" y="533"/>
                    <a:pt x="2523" y="472"/>
                    <a:pt x="3617" y="381"/>
                  </a:cubicBezTo>
                  <a:lnTo>
                    <a:pt x="5289" y="259"/>
                  </a:lnTo>
                  <a:cubicBezTo>
                    <a:pt x="5836" y="198"/>
                    <a:pt x="6414" y="198"/>
                    <a:pt x="6961" y="107"/>
                  </a:cubicBezTo>
                  <a:cubicBezTo>
                    <a:pt x="7022" y="107"/>
                    <a:pt x="6991" y="46"/>
                    <a:pt x="6961" y="46"/>
                  </a:cubicBezTo>
                  <a:cubicBezTo>
                    <a:pt x="6672" y="16"/>
                    <a:pt x="6383" y="1"/>
                    <a:pt x="60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6503927" y="3092679"/>
              <a:ext cx="227715" cy="262462"/>
            </a:xfrm>
            <a:custGeom>
              <a:rect b="b" l="l" r="r" t="t"/>
              <a:pathLst>
                <a:path extrusionOk="0" h="13702" w="11888">
                  <a:moveTo>
                    <a:pt x="1" y="0"/>
                  </a:moveTo>
                  <a:lnTo>
                    <a:pt x="1885" y="5289"/>
                  </a:lnTo>
                  <a:cubicBezTo>
                    <a:pt x="2592" y="5230"/>
                    <a:pt x="3299" y="5197"/>
                    <a:pt x="4013" y="5197"/>
                  </a:cubicBezTo>
                  <a:cubicBezTo>
                    <a:pt x="4406" y="5197"/>
                    <a:pt x="4800" y="5207"/>
                    <a:pt x="5199" y="5229"/>
                  </a:cubicBezTo>
                  <a:cubicBezTo>
                    <a:pt x="5199" y="5229"/>
                    <a:pt x="6475" y="8754"/>
                    <a:pt x="7965" y="11946"/>
                  </a:cubicBezTo>
                  <a:cubicBezTo>
                    <a:pt x="8433" y="12959"/>
                    <a:pt x="9481" y="13701"/>
                    <a:pt x="10341" y="13701"/>
                  </a:cubicBezTo>
                  <a:cubicBezTo>
                    <a:pt x="11210" y="13701"/>
                    <a:pt x="11887" y="12944"/>
                    <a:pt x="11582" y="10943"/>
                  </a:cubicBezTo>
                  <a:cubicBezTo>
                    <a:pt x="10852" y="6353"/>
                    <a:pt x="10974" y="4803"/>
                    <a:pt x="9727" y="3283"/>
                  </a:cubicBezTo>
                  <a:cubicBezTo>
                    <a:pt x="7843" y="973"/>
                    <a:pt x="1399" y="70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6548865" y="3378548"/>
              <a:ext cx="217965" cy="200419"/>
            </a:xfrm>
            <a:custGeom>
              <a:rect b="b" l="l" r="r" t="t"/>
              <a:pathLst>
                <a:path extrusionOk="0" h="10463" w="11379">
                  <a:moveTo>
                    <a:pt x="2830" y="0"/>
                  </a:moveTo>
                  <a:cubicBezTo>
                    <a:pt x="2623" y="0"/>
                    <a:pt x="2436" y="49"/>
                    <a:pt x="2275" y="153"/>
                  </a:cubicBezTo>
                  <a:cubicBezTo>
                    <a:pt x="1" y="1578"/>
                    <a:pt x="3630" y="10462"/>
                    <a:pt x="6995" y="10462"/>
                  </a:cubicBezTo>
                  <a:cubicBezTo>
                    <a:pt x="7363" y="10462"/>
                    <a:pt x="7727" y="10356"/>
                    <a:pt x="8081" y="10122"/>
                  </a:cubicBezTo>
                  <a:cubicBezTo>
                    <a:pt x="11379" y="7924"/>
                    <a:pt x="5475" y="0"/>
                    <a:pt x="28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6479600" y="3414751"/>
              <a:ext cx="218022" cy="200323"/>
            </a:xfrm>
            <a:custGeom>
              <a:rect b="b" l="l" r="r" t="t"/>
              <a:pathLst>
                <a:path extrusionOk="0" h="10458" w="11382">
                  <a:moveTo>
                    <a:pt x="2819" y="0"/>
                  </a:moveTo>
                  <a:cubicBezTo>
                    <a:pt x="2616" y="0"/>
                    <a:pt x="2432" y="47"/>
                    <a:pt x="2274" y="147"/>
                  </a:cubicBezTo>
                  <a:cubicBezTo>
                    <a:pt x="0" y="1599"/>
                    <a:pt x="3627" y="10457"/>
                    <a:pt x="6991" y="10457"/>
                  </a:cubicBezTo>
                  <a:cubicBezTo>
                    <a:pt x="7360" y="10457"/>
                    <a:pt x="7725" y="10351"/>
                    <a:pt x="8079" y="10117"/>
                  </a:cubicBezTo>
                  <a:cubicBezTo>
                    <a:pt x="11382" y="7915"/>
                    <a:pt x="5459" y="0"/>
                    <a:pt x="2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6429472" y="3423658"/>
              <a:ext cx="183888" cy="194174"/>
            </a:xfrm>
            <a:custGeom>
              <a:rect b="b" l="l" r="r" t="t"/>
              <a:pathLst>
                <a:path extrusionOk="0" h="10137" w="9600">
                  <a:moveTo>
                    <a:pt x="2703" y="1"/>
                  </a:moveTo>
                  <a:cubicBezTo>
                    <a:pt x="2574" y="1"/>
                    <a:pt x="2452" y="26"/>
                    <a:pt x="2338" y="77"/>
                  </a:cubicBezTo>
                  <a:cubicBezTo>
                    <a:pt x="0" y="1063"/>
                    <a:pt x="2255" y="10136"/>
                    <a:pt x="5427" y="10136"/>
                  </a:cubicBezTo>
                  <a:cubicBezTo>
                    <a:pt x="5679" y="10136"/>
                    <a:pt x="5936" y="10079"/>
                    <a:pt x="6198" y="9956"/>
                  </a:cubicBezTo>
                  <a:cubicBezTo>
                    <a:pt x="9600" y="8342"/>
                    <a:pt x="5072" y="1"/>
                    <a:pt x="2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6366873" y="3419789"/>
              <a:ext cx="144237" cy="196722"/>
            </a:xfrm>
            <a:custGeom>
              <a:rect b="b" l="l" r="r" t="t"/>
              <a:pathLst>
                <a:path extrusionOk="0" h="10270" w="7530">
                  <a:moveTo>
                    <a:pt x="3056" y="0"/>
                  </a:moveTo>
                  <a:cubicBezTo>
                    <a:pt x="3025" y="0"/>
                    <a:pt x="2993" y="2"/>
                    <a:pt x="2961" y="6"/>
                  </a:cubicBezTo>
                  <a:cubicBezTo>
                    <a:pt x="384" y="302"/>
                    <a:pt x="1" y="10270"/>
                    <a:pt x="3500" y="10270"/>
                  </a:cubicBezTo>
                  <a:cubicBezTo>
                    <a:pt x="3591" y="10270"/>
                    <a:pt x="3685" y="10263"/>
                    <a:pt x="3782" y="10249"/>
                  </a:cubicBezTo>
                  <a:cubicBezTo>
                    <a:pt x="7530" y="9709"/>
                    <a:pt x="5362" y="0"/>
                    <a:pt x="30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6580950" y="3440629"/>
              <a:ext cx="72770" cy="128971"/>
            </a:xfrm>
            <a:custGeom>
              <a:rect b="b" l="l" r="r" t="t"/>
              <a:pathLst>
                <a:path extrusionOk="0" h="6733" w="3799">
                  <a:moveTo>
                    <a:pt x="55" y="0"/>
                  </a:moveTo>
                  <a:cubicBezTo>
                    <a:pt x="27" y="0"/>
                    <a:pt x="0" y="28"/>
                    <a:pt x="22" y="73"/>
                  </a:cubicBezTo>
                  <a:cubicBezTo>
                    <a:pt x="296" y="620"/>
                    <a:pt x="661" y="1167"/>
                    <a:pt x="965" y="1684"/>
                  </a:cubicBezTo>
                  <a:cubicBezTo>
                    <a:pt x="1269" y="2231"/>
                    <a:pt x="1573" y="2778"/>
                    <a:pt x="1877" y="3325"/>
                  </a:cubicBezTo>
                  <a:cubicBezTo>
                    <a:pt x="2181" y="3872"/>
                    <a:pt x="2454" y="4450"/>
                    <a:pt x="2758" y="4997"/>
                  </a:cubicBezTo>
                  <a:cubicBezTo>
                    <a:pt x="3123" y="5544"/>
                    <a:pt x="3427" y="6091"/>
                    <a:pt x="3670" y="6699"/>
                  </a:cubicBezTo>
                  <a:cubicBezTo>
                    <a:pt x="3682" y="6722"/>
                    <a:pt x="3706" y="6732"/>
                    <a:pt x="3729" y="6732"/>
                  </a:cubicBezTo>
                  <a:cubicBezTo>
                    <a:pt x="3767" y="6732"/>
                    <a:pt x="3799" y="6706"/>
                    <a:pt x="3761" y="6669"/>
                  </a:cubicBezTo>
                  <a:cubicBezTo>
                    <a:pt x="3518" y="6061"/>
                    <a:pt x="3336" y="5392"/>
                    <a:pt x="3092" y="4784"/>
                  </a:cubicBezTo>
                  <a:cubicBezTo>
                    <a:pt x="2849" y="4207"/>
                    <a:pt x="2545" y="3659"/>
                    <a:pt x="2241" y="3112"/>
                  </a:cubicBezTo>
                  <a:cubicBezTo>
                    <a:pt x="1937" y="2535"/>
                    <a:pt x="1573" y="1988"/>
                    <a:pt x="1208" y="1471"/>
                  </a:cubicBezTo>
                  <a:cubicBezTo>
                    <a:pt x="874" y="954"/>
                    <a:pt x="478" y="468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6509406" y="3439059"/>
              <a:ext cx="59764" cy="154581"/>
            </a:xfrm>
            <a:custGeom>
              <a:rect b="b" l="l" r="r" t="t"/>
              <a:pathLst>
                <a:path extrusionOk="0" h="8070" w="3120">
                  <a:moveTo>
                    <a:pt x="59" y="0"/>
                  </a:moveTo>
                  <a:cubicBezTo>
                    <a:pt x="28" y="0"/>
                    <a:pt x="0" y="26"/>
                    <a:pt x="19" y="64"/>
                  </a:cubicBezTo>
                  <a:cubicBezTo>
                    <a:pt x="262" y="1431"/>
                    <a:pt x="627" y="2799"/>
                    <a:pt x="1052" y="4137"/>
                  </a:cubicBezTo>
                  <a:cubicBezTo>
                    <a:pt x="1326" y="4836"/>
                    <a:pt x="1599" y="5504"/>
                    <a:pt x="1934" y="6143"/>
                  </a:cubicBezTo>
                  <a:cubicBezTo>
                    <a:pt x="2268" y="6811"/>
                    <a:pt x="2663" y="7389"/>
                    <a:pt x="3028" y="8058"/>
                  </a:cubicBezTo>
                  <a:cubicBezTo>
                    <a:pt x="3036" y="8066"/>
                    <a:pt x="3046" y="8070"/>
                    <a:pt x="3057" y="8070"/>
                  </a:cubicBezTo>
                  <a:cubicBezTo>
                    <a:pt x="3087" y="8070"/>
                    <a:pt x="3119" y="8041"/>
                    <a:pt x="3119" y="7997"/>
                  </a:cubicBezTo>
                  <a:cubicBezTo>
                    <a:pt x="2754" y="7359"/>
                    <a:pt x="2481" y="6629"/>
                    <a:pt x="2207" y="5960"/>
                  </a:cubicBezTo>
                  <a:cubicBezTo>
                    <a:pt x="1903" y="5292"/>
                    <a:pt x="1630" y="4653"/>
                    <a:pt x="1356" y="3985"/>
                  </a:cubicBezTo>
                  <a:cubicBezTo>
                    <a:pt x="1113" y="3316"/>
                    <a:pt x="323" y="732"/>
                    <a:pt x="110" y="33"/>
                  </a:cubicBezTo>
                  <a:cubicBezTo>
                    <a:pt x="98" y="10"/>
                    <a:pt x="78" y="0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6455025" y="3451280"/>
              <a:ext cx="22469" cy="113551"/>
            </a:xfrm>
            <a:custGeom>
              <a:rect b="b" l="l" r="r" t="t"/>
              <a:pathLst>
                <a:path extrusionOk="0" h="5928" w="1173">
                  <a:moveTo>
                    <a:pt x="98" y="0"/>
                  </a:moveTo>
                  <a:cubicBezTo>
                    <a:pt x="61" y="0"/>
                    <a:pt x="19" y="26"/>
                    <a:pt x="1" y="64"/>
                  </a:cubicBezTo>
                  <a:cubicBezTo>
                    <a:pt x="31" y="1006"/>
                    <a:pt x="153" y="1979"/>
                    <a:pt x="305" y="2921"/>
                  </a:cubicBezTo>
                  <a:cubicBezTo>
                    <a:pt x="396" y="3407"/>
                    <a:pt x="487" y="3863"/>
                    <a:pt x="609" y="4350"/>
                  </a:cubicBezTo>
                  <a:cubicBezTo>
                    <a:pt x="669" y="4562"/>
                    <a:pt x="730" y="4775"/>
                    <a:pt x="791" y="5018"/>
                  </a:cubicBezTo>
                  <a:cubicBezTo>
                    <a:pt x="912" y="5292"/>
                    <a:pt x="1004" y="5566"/>
                    <a:pt x="1064" y="5869"/>
                  </a:cubicBezTo>
                  <a:cubicBezTo>
                    <a:pt x="1064" y="5911"/>
                    <a:pt x="1089" y="5927"/>
                    <a:pt x="1114" y="5927"/>
                  </a:cubicBezTo>
                  <a:cubicBezTo>
                    <a:pt x="1143" y="5927"/>
                    <a:pt x="1172" y="5903"/>
                    <a:pt x="1156" y="5869"/>
                  </a:cubicBezTo>
                  <a:cubicBezTo>
                    <a:pt x="1095" y="5596"/>
                    <a:pt x="1034" y="5353"/>
                    <a:pt x="1004" y="5079"/>
                  </a:cubicBezTo>
                  <a:cubicBezTo>
                    <a:pt x="973" y="4836"/>
                    <a:pt x="943" y="4623"/>
                    <a:pt x="882" y="4380"/>
                  </a:cubicBezTo>
                  <a:cubicBezTo>
                    <a:pt x="821" y="3894"/>
                    <a:pt x="700" y="3438"/>
                    <a:pt x="639" y="2952"/>
                  </a:cubicBezTo>
                  <a:cubicBezTo>
                    <a:pt x="426" y="1979"/>
                    <a:pt x="335" y="1006"/>
                    <a:pt x="153" y="34"/>
                  </a:cubicBezTo>
                  <a:cubicBezTo>
                    <a:pt x="141" y="10"/>
                    <a:pt x="12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6589531" y="1929970"/>
              <a:ext cx="571758" cy="415721"/>
            </a:xfrm>
            <a:custGeom>
              <a:rect b="b" l="l" r="r" t="t"/>
              <a:pathLst>
                <a:path extrusionOk="0" h="21703" w="29849">
                  <a:moveTo>
                    <a:pt x="14681" y="1"/>
                  </a:moveTo>
                  <a:cubicBezTo>
                    <a:pt x="6565" y="1"/>
                    <a:pt x="0" y="4864"/>
                    <a:pt x="0" y="10852"/>
                  </a:cubicBezTo>
                  <a:cubicBezTo>
                    <a:pt x="0" y="16840"/>
                    <a:pt x="6565" y="21703"/>
                    <a:pt x="14681" y="21703"/>
                  </a:cubicBezTo>
                  <a:cubicBezTo>
                    <a:pt x="18602" y="21703"/>
                    <a:pt x="22158" y="20548"/>
                    <a:pt x="24803" y="18694"/>
                  </a:cubicBezTo>
                  <a:lnTo>
                    <a:pt x="29849" y="19970"/>
                  </a:lnTo>
                  <a:lnTo>
                    <a:pt x="27903" y="15563"/>
                  </a:lnTo>
                  <a:cubicBezTo>
                    <a:pt x="28846" y="14165"/>
                    <a:pt x="29332" y="12523"/>
                    <a:pt x="29362" y="10852"/>
                  </a:cubicBezTo>
                  <a:cubicBezTo>
                    <a:pt x="29362" y="4864"/>
                    <a:pt x="22766" y="1"/>
                    <a:pt x="14681" y="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6701300" y="2108706"/>
              <a:ext cx="68153" cy="58212"/>
            </a:xfrm>
            <a:custGeom>
              <a:rect b="b" l="l" r="r" t="t"/>
              <a:pathLst>
                <a:path extrusionOk="0" h="3039" w="3558">
                  <a:moveTo>
                    <a:pt x="2038" y="1"/>
                  </a:moveTo>
                  <a:cubicBezTo>
                    <a:pt x="700" y="1"/>
                    <a:pt x="1" y="1642"/>
                    <a:pt x="974" y="2585"/>
                  </a:cubicBezTo>
                  <a:cubicBezTo>
                    <a:pt x="1278" y="2899"/>
                    <a:pt x="1656" y="3039"/>
                    <a:pt x="2027" y="3039"/>
                  </a:cubicBezTo>
                  <a:cubicBezTo>
                    <a:pt x="2805" y="3039"/>
                    <a:pt x="3557" y="2426"/>
                    <a:pt x="3557" y="1521"/>
                  </a:cubicBezTo>
                  <a:cubicBezTo>
                    <a:pt x="3557" y="670"/>
                    <a:pt x="2889" y="1"/>
                    <a:pt x="2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6841630" y="2108706"/>
              <a:ext cx="58231" cy="58250"/>
            </a:xfrm>
            <a:custGeom>
              <a:rect b="b" l="l" r="r" t="t"/>
              <a:pathLst>
                <a:path extrusionOk="0" h="3041" w="304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372"/>
                    <a:pt x="669" y="3041"/>
                    <a:pt x="1520" y="3041"/>
                  </a:cubicBezTo>
                  <a:cubicBezTo>
                    <a:pt x="2371" y="3041"/>
                    <a:pt x="3040" y="2372"/>
                    <a:pt x="3040" y="1521"/>
                  </a:cubicBezTo>
                  <a:cubicBezTo>
                    <a:pt x="3040" y="670"/>
                    <a:pt x="2371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6962153" y="2108706"/>
              <a:ext cx="68134" cy="58212"/>
            </a:xfrm>
            <a:custGeom>
              <a:rect b="b" l="l" r="r" t="t"/>
              <a:pathLst>
                <a:path extrusionOk="0" h="3039" w="3557">
                  <a:moveTo>
                    <a:pt x="2037" y="1"/>
                  </a:moveTo>
                  <a:cubicBezTo>
                    <a:pt x="669" y="1"/>
                    <a:pt x="0" y="1642"/>
                    <a:pt x="943" y="2585"/>
                  </a:cubicBezTo>
                  <a:cubicBezTo>
                    <a:pt x="1257" y="2899"/>
                    <a:pt x="1641" y="3039"/>
                    <a:pt x="2017" y="3039"/>
                  </a:cubicBezTo>
                  <a:cubicBezTo>
                    <a:pt x="2805" y="3039"/>
                    <a:pt x="3557" y="2426"/>
                    <a:pt x="3557" y="1521"/>
                  </a:cubicBezTo>
                  <a:cubicBezTo>
                    <a:pt x="3557" y="670"/>
                    <a:pt x="2857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5684764" y="1375107"/>
              <a:ext cx="434914" cy="496076"/>
            </a:xfrm>
            <a:custGeom>
              <a:rect b="b" l="l" r="r" t="t"/>
              <a:pathLst>
                <a:path extrusionOk="0" h="25898" w="22705">
                  <a:moveTo>
                    <a:pt x="11319" y="0"/>
                  </a:moveTo>
                  <a:cubicBezTo>
                    <a:pt x="3510" y="0"/>
                    <a:pt x="0" y="7335"/>
                    <a:pt x="546" y="11976"/>
                  </a:cubicBezTo>
                  <a:cubicBezTo>
                    <a:pt x="1337" y="19089"/>
                    <a:pt x="5896" y="20396"/>
                    <a:pt x="6656" y="22280"/>
                  </a:cubicBezTo>
                  <a:cubicBezTo>
                    <a:pt x="7051" y="23466"/>
                    <a:pt x="7355" y="24682"/>
                    <a:pt x="7598" y="25898"/>
                  </a:cubicBezTo>
                  <a:lnTo>
                    <a:pt x="15015" y="25898"/>
                  </a:lnTo>
                  <a:cubicBezTo>
                    <a:pt x="15258" y="24682"/>
                    <a:pt x="15592" y="23466"/>
                    <a:pt x="15987" y="22280"/>
                  </a:cubicBezTo>
                  <a:cubicBezTo>
                    <a:pt x="16747" y="20396"/>
                    <a:pt x="21306" y="19119"/>
                    <a:pt x="22158" y="12037"/>
                  </a:cubicBezTo>
                  <a:cubicBezTo>
                    <a:pt x="22705" y="7356"/>
                    <a:pt x="19209" y="1"/>
                    <a:pt x="11367" y="1"/>
                  </a:cubicBezTo>
                  <a:cubicBezTo>
                    <a:pt x="11351" y="0"/>
                    <a:pt x="11335" y="0"/>
                    <a:pt x="11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5821569" y="1654004"/>
              <a:ext cx="48328" cy="227083"/>
            </a:xfrm>
            <a:custGeom>
              <a:rect b="b" l="l" r="r" t="t"/>
              <a:pathLst>
                <a:path extrusionOk="0" h="11855" w="2523">
                  <a:moveTo>
                    <a:pt x="365" y="0"/>
                  </a:moveTo>
                  <a:lnTo>
                    <a:pt x="0" y="61"/>
                  </a:lnTo>
                  <a:lnTo>
                    <a:pt x="2158" y="11854"/>
                  </a:lnTo>
                  <a:lnTo>
                    <a:pt x="2523" y="11793"/>
                  </a:lnTo>
                  <a:lnTo>
                    <a:pt x="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5932763" y="1654579"/>
              <a:ext cx="49516" cy="226508"/>
            </a:xfrm>
            <a:custGeom>
              <a:rect b="b" l="l" r="r" t="t"/>
              <a:pathLst>
                <a:path extrusionOk="0" h="11825" w="2585">
                  <a:moveTo>
                    <a:pt x="2220" y="0"/>
                  </a:moveTo>
                  <a:lnTo>
                    <a:pt x="1" y="11763"/>
                  </a:lnTo>
                  <a:lnTo>
                    <a:pt x="365" y="11824"/>
                  </a:lnTo>
                  <a:lnTo>
                    <a:pt x="2584" y="61"/>
                  </a:lnTo>
                  <a:lnTo>
                    <a:pt x="2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5826798" y="1639446"/>
              <a:ext cx="152570" cy="90833"/>
            </a:xfrm>
            <a:custGeom>
              <a:rect b="b" l="l" r="r" t="t"/>
              <a:pathLst>
                <a:path extrusionOk="0" h="4742" w="7965">
                  <a:moveTo>
                    <a:pt x="2220" y="213"/>
                  </a:moveTo>
                  <a:cubicBezTo>
                    <a:pt x="2402" y="213"/>
                    <a:pt x="2584" y="304"/>
                    <a:pt x="2675" y="486"/>
                  </a:cubicBezTo>
                  <a:cubicBezTo>
                    <a:pt x="2949" y="1003"/>
                    <a:pt x="2706" y="2128"/>
                    <a:pt x="2311" y="2827"/>
                  </a:cubicBezTo>
                  <a:lnTo>
                    <a:pt x="2220" y="2948"/>
                  </a:lnTo>
                  <a:cubicBezTo>
                    <a:pt x="1764" y="2006"/>
                    <a:pt x="1612" y="882"/>
                    <a:pt x="1855" y="426"/>
                  </a:cubicBezTo>
                  <a:cubicBezTo>
                    <a:pt x="1946" y="304"/>
                    <a:pt x="2068" y="213"/>
                    <a:pt x="2220" y="213"/>
                  </a:cubicBezTo>
                  <a:close/>
                  <a:moveTo>
                    <a:pt x="5441" y="213"/>
                  </a:moveTo>
                  <a:cubicBezTo>
                    <a:pt x="5563" y="213"/>
                    <a:pt x="5685" y="304"/>
                    <a:pt x="5745" y="426"/>
                  </a:cubicBezTo>
                  <a:cubicBezTo>
                    <a:pt x="6049" y="912"/>
                    <a:pt x="5867" y="2189"/>
                    <a:pt x="5411" y="3161"/>
                  </a:cubicBezTo>
                  <a:cubicBezTo>
                    <a:pt x="5320" y="3070"/>
                    <a:pt x="5259" y="2979"/>
                    <a:pt x="5198" y="2888"/>
                  </a:cubicBezTo>
                  <a:cubicBezTo>
                    <a:pt x="4803" y="2158"/>
                    <a:pt x="4682" y="1034"/>
                    <a:pt x="5016" y="517"/>
                  </a:cubicBezTo>
                  <a:cubicBezTo>
                    <a:pt x="5077" y="334"/>
                    <a:pt x="5259" y="213"/>
                    <a:pt x="5441" y="213"/>
                  </a:cubicBezTo>
                  <a:close/>
                  <a:moveTo>
                    <a:pt x="5472" y="0"/>
                  </a:moveTo>
                  <a:cubicBezTo>
                    <a:pt x="5198" y="31"/>
                    <a:pt x="4986" y="152"/>
                    <a:pt x="4864" y="395"/>
                  </a:cubicBezTo>
                  <a:cubicBezTo>
                    <a:pt x="4530" y="1003"/>
                    <a:pt x="4621" y="2189"/>
                    <a:pt x="5077" y="2979"/>
                  </a:cubicBezTo>
                  <a:cubicBezTo>
                    <a:pt x="5138" y="3100"/>
                    <a:pt x="5229" y="3252"/>
                    <a:pt x="5320" y="3344"/>
                  </a:cubicBezTo>
                  <a:cubicBezTo>
                    <a:pt x="5289" y="3404"/>
                    <a:pt x="5259" y="3465"/>
                    <a:pt x="5229" y="3526"/>
                  </a:cubicBezTo>
                  <a:cubicBezTo>
                    <a:pt x="4864" y="4164"/>
                    <a:pt x="4408" y="4529"/>
                    <a:pt x="3952" y="4529"/>
                  </a:cubicBezTo>
                  <a:cubicBezTo>
                    <a:pt x="3253" y="4529"/>
                    <a:pt x="2706" y="3769"/>
                    <a:pt x="2463" y="3313"/>
                  </a:cubicBezTo>
                  <a:cubicBezTo>
                    <a:pt x="2432" y="3283"/>
                    <a:pt x="2402" y="3222"/>
                    <a:pt x="2372" y="3161"/>
                  </a:cubicBezTo>
                  <a:cubicBezTo>
                    <a:pt x="2402" y="3070"/>
                    <a:pt x="2463" y="3009"/>
                    <a:pt x="2523" y="2918"/>
                  </a:cubicBezTo>
                  <a:cubicBezTo>
                    <a:pt x="2949" y="2158"/>
                    <a:pt x="3192" y="942"/>
                    <a:pt x="2858" y="365"/>
                  </a:cubicBezTo>
                  <a:cubicBezTo>
                    <a:pt x="2736" y="152"/>
                    <a:pt x="2493" y="31"/>
                    <a:pt x="2250" y="31"/>
                  </a:cubicBezTo>
                  <a:cubicBezTo>
                    <a:pt x="2037" y="31"/>
                    <a:pt x="1824" y="152"/>
                    <a:pt x="1733" y="334"/>
                  </a:cubicBezTo>
                  <a:cubicBezTo>
                    <a:pt x="1399" y="912"/>
                    <a:pt x="1642" y="2158"/>
                    <a:pt x="2128" y="3131"/>
                  </a:cubicBezTo>
                  <a:cubicBezTo>
                    <a:pt x="2007" y="3313"/>
                    <a:pt x="1794" y="3435"/>
                    <a:pt x="1581" y="3465"/>
                  </a:cubicBezTo>
                  <a:cubicBezTo>
                    <a:pt x="639" y="3465"/>
                    <a:pt x="213" y="1246"/>
                    <a:pt x="213" y="1216"/>
                  </a:cubicBezTo>
                  <a:lnTo>
                    <a:pt x="1" y="1277"/>
                  </a:lnTo>
                  <a:cubicBezTo>
                    <a:pt x="31" y="1368"/>
                    <a:pt x="457" y="3648"/>
                    <a:pt x="1581" y="3648"/>
                  </a:cubicBezTo>
                  <a:cubicBezTo>
                    <a:pt x="1824" y="3648"/>
                    <a:pt x="2068" y="3496"/>
                    <a:pt x="2220" y="3313"/>
                  </a:cubicBezTo>
                  <a:cubicBezTo>
                    <a:pt x="2220" y="3344"/>
                    <a:pt x="2250" y="3374"/>
                    <a:pt x="2280" y="3435"/>
                  </a:cubicBezTo>
                  <a:cubicBezTo>
                    <a:pt x="2767" y="4255"/>
                    <a:pt x="3344" y="4742"/>
                    <a:pt x="3922" y="4742"/>
                  </a:cubicBezTo>
                  <a:cubicBezTo>
                    <a:pt x="4590" y="4742"/>
                    <a:pt x="5077" y="4134"/>
                    <a:pt x="5411" y="3587"/>
                  </a:cubicBezTo>
                  <a:lnTo>
                    <a:pt x="5502" y="3465"/>
                  </a:lnTo>
                  <a:cubicBezTo>
                    <a:pt x="5715" y="3678"/>
                    <a:pt x="6019" y="3800"/>
                    <a:pt x="6323" y="3800"/>
                  </a:cubicBezTo>
                  <a:cubicBezTo>
                    <a:pt x="7265" y="3800"/>
                    <a:pt x="7934" y="1520"/>
                    <a:pt x="7964" y="1429"/>
                  </a:cubicBezTo>
                  <a:lnTo>
                    <a:pt x="7782" y="1368"/>
                  </a:lnTo>
                  <a:cubicBezTo>
                    <a:pt x="7600" y="2006"/>
                    <a:pt x="6992" y="3617"/>
                    <a:pt x="6323" y="3617"/>
                  </a:cubicBezTo>
                  <a:cubicBezTo>
                    <a:pt x="6019" y="3617"/>
                    <a:pt x="5745" y="3496"/>
                    <a:pt x="5563" y="3283"/>
                  </a:cubicBezTo>
                  <a:cubicBezTo>
                    <a:pt x="6080" y="2219"/>
                    <a:pt x="6262" y="882"/>
                    <a:pt x="5928" y="304"/>
                  </a:cubicBezTo>
                  <a:cubicBezTo>
                    <a:pt x="5837" y="122"/>
                    <a:pt x="5654" y="31"/>
                    <a:pt x="5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5813983" y="1865341"/>
              <a:ext cx="175287" cy="34364"/>
            </a:xfrm>
            <a:custGeom>
              <a:rect b="b" l="l" r="r" t="t"/>
              <a:pathLst>
                <a:path extrusionOk="0" h="1794" w="9151">
                  <a:moveTo>
                    <a:pt x="1" y="1"/>
                  </a:moveTo>
                  <a:lnTo>
                    <a:pt x="1" y="1794"/>
                  </a:lnTo>
                  <a:lnTo>
                    <a:pt x="9120" y="1794"/>
                  </a:lnTo>
                  <a:lnTo>
                    <a:pt x="9150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5813983" y="1904935"/>
              <a:ext cx="174694" cy="34958"/>
            </a:xfrm>
            <a:custGeom>
              <a:rect b="b" l="l" r="r" t="t"/>
              <a:pathLst>
                <a:path extrusionOk="0" h="1825" w="9120">
                  <a:moveTo>
                    <a:pt x="1" y="0"/>
                  </a:moveTo>
                  <a:lnTo>
                    <a:pt x="1" y="1794"/>
                  </a:lnTo>
                  <a:lnTo>
                    <a:pt x="9120" y="1824"/>
                  </a:lnTo>
                  <a:lnTo>
                    <a:pt x="9120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5813983" y="1944528"/>
              <a:ext cx="174694" cy="34364"/>
            </a:xfrm>
            <a:custGeom>
              <a:rect b="b" l="l" r="r" t="t"/>
              <a:pathLst>
                <a:path extrusionOk="0" h="1794" w="9120">
                  <a:moveTo>
                    <a:pt x="1" y="0"/>
                  </a:moveTo>
                  <a:lnTo>
                    <a:pt x="1" y="1794"/>
                  </a:lnTo>
                  <a:lnTo>
                    <a:pt x="9120" y="1794"/>
                  </a:lnTo>
                  <a:lnTo>
                    <a:pt x="91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5903648" y="1263319"/>
              <a:ext cx="9922" cy="56488"/>
            </a:xfrm>
            <a:custGeom>
              <a:rect b="b" l="l" r="r" t="t"/>
              <a:pathLst>
                <a:path extrusionOk="0" h="2949" w="518">
                  <a:moveTo>
                    <a:pt x="305" y="1"/>
                  </a:moveTo>
                  <a:lnTo>
                    <a:pt x="305" y="1"/>
                  </a:lnTo>
                  <a:cubicBezTo>
                    <a:pt x="31" y="973"/>
                    <a:pt x="1" y="1976"/>
                    <a:pt x="244" y="2949"/>
                  </a:cubicBezTo>
                  <a:cubicBezTo>
                    <a:pt x="518" y="1976"/>
                    <a:pt x="518" y="973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5750523" y="1302338"/>
              <a:ext cx="27392" cy="49497"/>
            </a:xfrm>
            <a:custGeom>
              <a:rect b="b" l="l" r="r" t="t"/>
              <a:pathLst>
                <a:path extrusionOk="0" h="2584" w="1430">
                  <a:moveTo>
                    <a:pt x="1" y="0"/>
                  </a:moveTo>
                  <a:lnTo>
                    <a:pt x="1" y="0"/>
                  </a:lnTo>
                  <a:cubicBezTo>
                    <a:pt x="122" y="486"/>
                    <a:pt x="305" y="942"/>
                    <a:pt x="578" y="1398"/>
                  </a:cubicBezTo>
                  <a:cubicBezTo>
                    <a:pt x="791" y="1824"/>
                    <a:pt x="1095" y="2219"/>
                    <a:pt x="1429" y="2584"/>
                  </a:cubicBezTo>
                  <a:cubicBezTo>
                    <a:pt x="1308" y="2097"/>
                    <a:pt x="1125" y="1611"/>
                    <a:pt x="882" y="1186"/>
                  </a:cubicBezTo>
                  <a:cubicBezTo>
                    <a:pt x="639" y="760"/>
                    <a:pt x="335" y="3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5632336" y="1415275"/>
              <a:ext cx="48922" cy="29135"/>
            </a:xfrm>
            <a:custGeom>
              <a:rect b="b" l="l" r="r" t="t"/>
              <a:pathLst>
                <a:path extrusionOk="0" h="1521" w="2554">
                  <a:moveTo>
                    <a:pt x="0" y="1"/>
                  </a:moveTo>
                  <a:lnTo>
                    <a:pt x="0" y="1"/>
                  </a:lnTo>
                  <a:cubicBezTo>
                    <a:pt x="365" y="366"/>
                    <a:pt x="730" y="670"/>
                    <a:pt x="1186" y="913"/>
                  </a:cubicBezTo>
                  <a:cubicBezTo>
                    <a:pt x="1611" y="1186"/>
                    <a:pt x="2067" y="1369"/>
                    <a:pt x="2554" y="1521"/>
                  </a:cubicBezTo>
                  <a:cubicBezTo>
                    <a:pt x="1855" y="791"/>
                    <a:pt x="973" y="27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5586920" y="1568745"/>
              <a:ext cx="56488" cy="7260"/>
            </a:xfrm>
            <a:custGeom>
              <a:rect b="b" l="l" r="r" t="t"/>
              <a:pathLst>
                <a:path extrusionOk="0" h="379" w="2949">
                  <a:moveTo>
                    <a:pt x="1332" y="0"/>
                  </a:moveTo>
                  <a:cubicBezTo>
                    <a:pt x="879" y="0"/>
                    <a:pt x="430" y="54"/>
                    <a:pt x="1" y="165"/>
                  </a:cubicBezTo>
                  <a:cubicBezTo>
                    <a:pt x="501" y="311"/>
                    <a:pt x="1028" y="379"/>
                    <a:pt x="1557" y="379"/>
                  </a:cubicBezTo>
                  <a:cubicBezTo>
                    <a:pt x="2024" y="379"/>
                    <a:pt x="2493" y="326"/>
                    <a:pt x="2949" y="226"/>
                  </a:cubicBezTo>
                  <a:cubicBezTo>
                    <a:pt x="2420" y="77"/>
                    <a:pt x="1873" y="0"/>
                    <a:pt x="1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5625345" y="1702907"/>
              <a:ext cx="49516" cy="27966"/>
            </a:xfrm>
            <a:custGeom>
              <a:rect b="b" l="l" r="r" t="t"/>
              <a:pathLst>
                <a:path extrusionOk="0" h="1460" w="2585">
                  <a:moveTo>
                    <a:pt x="2584" y="0"/>
                  </a:moveTo>
                  <a:lnTo>
                    <a:pt x="2584" y="0"/>
                  </a:lnTo>
                  <a:cubicBezTo>
                    <a:pt x="2098" y="122"/>
                    <a:pt x="1642" y="304"/>
                    <a:pt x="1217" y="578"/>
                  </a:cubicBezTo>
                  <a:cubicBezTo>
                    <a:pt x="761" y="791"/>
                    <a:pt x="365" y="1094"/>
                    <a:pt x="1" y="1459"/>
                  </a:cubicBezTo>
                  <a:cubicBezTo>
                    <a:pt x="973" y="1186"/>
                    <a:pt x="1855" y="699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1"/>
            <p:cNvSpPr/>
            <p:nvPr/>
          </p:nvSpPr>
          <p:spPr>
            <a:xfrm>
              <a:off x="6123164" y="1713385"/>
              <a:ext cx="48922" cy="29135"/>
            </a:xfrm>
            <a:custGeom>
              <a:rect b="b" l="l" r="r" t="t"/>
              <a:pathLst>
                <a:path extrusionOk="0" h="1521" w="2554">
                  <a:moveTo>
                    <a:pt x="0" y="0"/>
                  </a:moveTo>
                  <a:lnTo>
                    <a:pt x="0" y="0"/>
                  </a:lnTo>
                  <a:cubicBezTo>
                    <a:pt x="699" y="730"/>
                    <a:pt x="1581" y="1247"/>
                    <a:pt x="2553" y="1520"/>
                  </a:cubicBezTo>
                  <a:cubicBezTo>
                    <a:pt x="1854" y="821"/>
                    <a:pt x="973" y="30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1"/>
            <p:cNvSpPr/>
            <p:nvPr/>
          </p:nvSpPr>
          <p:spPr>
            <a:xfrm>
              <a:off x="6160995" y="1581656"/>
              <a:ext cx="56507" cy="7739"/>
            </a:xfrm>
            <a:custGeom>
              <a:rect b="b" l="l" r="r" t="t"/>
              <a:pathLst>
                <a:path extrusionOk="0" h="404" w="2950">
                  <a:moveTo>
                    <a:pt x="1227" y="0"/>
                  </a:moveTo>
                  <a:cubicBezTo>
                    <a:pt x="807" y="0"/>
                    <a:pt x="404" y="59"/>
                    <a:pt x="1" y="160"/>
                  </a:cubicBezTo>
                  <a:cubicBezTo>
                    <a:pt x="487" y="312"/>
                    <a:pt x="973" y="403"/>
                    <a:pt x="1490" y="403"/>
                  </a:cubicBezTo>
                  <a:cubicBezTo>
                    <a:pt x="1976" y="403"/>
                    <a:pt x="2463" y="342"/>
                    <a:pt x="2949" y="221"/>
                  </a:cubicBezTo>
                  <a:cubicBezTo>
                    <a:pt x="2493" y="69"/>
                    <a:pt x="1976" y="8"/>
                    <a:pt x="1490" y="8"/>
                  </a:cubicBezTo>
                  <a:cubicBezTo>
                    <a:pt x="1402" y="3"/>
                    <a:pt x="1314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1"/>
            <p:cNvSpPr/>
            <p:nvPr/>
          </p:nvSpPr>
          <p:spPr>
            <a:xfrm>
              <a:off x="6129562" y="1427515"/>
              <a:ext cx="49516" cy="27372"/>
            </a:xfrm>
            <a:custGeom>
              <a:rect b="b" l="l" r="r" t="t"/>
              <a:pathLst>
                <a:path extrusionOk="0" h="1429" w="2585">
                  <a:moveTo>
                    <a:pt x="2584" y="0"/>
                  </a:moveTo>
                  <a:lnTo>
                    <a:pt x="2584" y="0"/>
                  </a:lnTo>
                  <a:cubicBezTo>
                    <a:pt x="2098" y="91"/>
                    <a:pt x="1611" y="304"/>
                    <a:pt x="1186" y="547"/>
                  </a:cubicBezTo>
                  <a:cubicBezTo>
                    <a:pt x="760" y="790"/>
                    <a:pt x="365" y="1064"/>
                    <a:pt x="0" y="1429"/>
                  </a:cubicBezTo>
                  <a:cubicBezTo>
                    <a:pt x="487" y="1307"/>
                    <a:pt x="943" y="1125"/>
                    <a:pt x="1368" y="851"/>
                  </a:cubicBezTo>
                  <a:cubicBezTo>
                    <a:pt x="1824" y="638"/>
                    <a:pt x="2219" y="334"/>
                    <a:pt x="2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1"/>
            <p:cNvSpPr/>
            <p:nvPr/>
          </p:nvSpPr>
          <p:spPr>
            <a:xfrm>
              <a:off x="6036986" y="1309310"/>
              <a:ext cx="29135" cy="48347"/>
            </a:xfrm>
            <a:custGeom>
              <a:rect b="b" l="l" r="r" t="t"/>
              <a:pathLst>
                <a:path extrusionOk="0" h="2524" w="1521">
                  <a:moveTo>
                    <a:pt x="1520" y="1"/>
                  </a:moveTo>
                  <a:lnTo>
                    <a:pt x="1520" y="1"/>
                  </a:lnTo>
                  <a:cubicBezTo>
                    <a:pt x="1156" y="335"/>
                    <a:pt x="852" y="730"/>
                    <a:pt x="578" y="1156"/>
                  </a:cubicBezTo>
                  <a:cubicBezTo>
                    <a:pt x="335" y="1581"/>
                    <a:pt x="122" y="2037"/>
                    <a:pt x="0" y="2524"/>
                  </a:cubicBezTo>
                  <a:cubicBezTo>
                    <a:pt x="700" y="1825"/>
                    <a:pt x="1247" y="943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42"/>
          <p:cNvSpPr txBox="1"/>
          <p:nvPr>
            <p:ph type="title"/>
          </p:nvPr>
        </p:nvSpPr>
        <p:spPr>
          <a:xfrm>
            <a:off x="2902650" y="3593475"/>
            <a:ext cx="333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</a:t>
            </a:r>
            <a:endParaRPr/>
          </a:p>
        </p:txBody>
      </p:sp>
      <p:sp>
        <p:nvSpPr>
          <p:cNvPr id="1003" name="Google Shape;1003;p42"/>
          <p:cNvSpPr txBox="1"/>
          <p:nvPr>
            <p:ph idx="1" type="subTitle"/>
          </p:nvPr>
        </p:nvSpPr>
        <p:spPr>
          <a:xfrm>
            <a:off x="69900" y="1620100"/>
            <a:ext cx="9074100" cy="18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“I know that watching the film Pulp Fiction will take me exactly 154 minutes, and this doesn’t change anything to the fact that it’s an awesome film and that I will have a great time watching it. Knowing in advance how long an article will take me just helps me with my time management, by allowing me to plan better.”</a:t>
            </a:r>
            <a:endParaRPr sz="2000"/>
          </a:p>
        </p:txBody>
      </p:sp>
      <p:cxnSp>
        <p:nvCxnSpPr>
          <p:cNvPr id="1004" name="Google Shape;1004;p42"/>
          <p:cNvCxnSpPr/>
          <p:nvPr/>
        </p:nvCxnSpPr>
        <p:spPr>
          <a:xfrm>
            <a:off x="3187050" y="4089975"/>
            <a:ext cx="2769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42"/>
          <p:cNvSpPr txBox="1"/>
          <p:nvPr/>
        </p:nvSpPr>
        <p:spPr>
          <a:xfrm>
            <a:off x="3770850" y="352625"/>
            <a:ext cx="16023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“</a:t>
            </a:r>
            <a:endParaRPr sz="10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0" name="Google Shape;1010;p43"/>
          <p:cNvGrpSpPr/>
          <p:nvPr/>
        </p:nvGrpSpPr>
        <p:grpSpPr>
          <a:xfrm>
            <a:off x="6720726" y="1423511"/>
            <a:ext cx="467755" cy="464678"/>
            <a:chOff x="580725" y="3617925"/>
            <a:chExt cx="299325" cy="297375"/>
          </a:xfrm>
        </p:grpSpPr>
        <p:sp>
          <p:nvSpPr>
            <p:cNvPr id="1011" name="Google Shape;1011;p43"/>
            <p:cNvSpPr/>
            <p:nvPr/>
          </p:nvSpPr>
          <p:spPr>
            <a:xfrm>
              <a:off x="6090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668950" y="3617925"/>
              <a:ext cx="122875" cy="104475"/>
            </a:xfrm>
            <a:custGeom>
              <a:rect b="b" l="l" r="r" t="t"/>
              <a:pathLst>
                <a:path extrusionOk="0" h="4179" w="4915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580725" y="3721900"/>
              <a:ext cx="141800" cy="192025"/>
            </a:xfrm>
            <a:custGeom>
              <a:rect b="b" l="l" r="r" t="t"/>
              <a:pathLst>
                <a:path extrusionOk="0" h="7681" w="5672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800475" y="3662050"/>
              <a:ext cx="51225" cy="51200"/>
            </a:xfrm>
            <a:custGeom>
              <a:rect b="b" l="l" r="r" t="t"/>
              <a:pathLst>
                <a:path extrusionOk="0" h="2048" w="2049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738250" y="3722700"/>
              <a:ext cx="141800" cy="192600"/>
            </a:xfrm>
            <a:custGeom>
              <a:rect b="b" l="l" r="r" t="t"/>
              <a:pathLst>
                <a:path extrusionOk="0" h="7704" w="5672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6" name="Google Shape;101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Business Objectives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17" name="Google Shape;1017;p43"/>
          <p:cNvSpPr txBox="1"/>
          <p:nvPr>
            <p:ph idx="1" type="subTitle"/>
          </p:nvPr>
        </p:nvSpPr>
        <p:spPr>
          <a:xfrm>
            <a:off x="975650" y="1986750"/>
            <a:ext cx="2428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the reading time of the articles changes according to learners </a:t>
            </a:r>
            <a:endParaRPr b="1"/>
          </a:p>
        </p:txBody>
      </p:sp>
      <p:sp>
        <p:nvSpPr>
          <p:cNvPr id="1018" name="Google Shape;1018;p43"/>
          <p:cNvSpPr txBox="1"/>
          <p:nvPr>
            <p:ph idx="3" type="subTitle"/>
          </p:nvPr>
        </p:nvSpPr>
        <p:spPr>
          <a:xfrm>
            <a:off x="5739853" y="1986750"/>
            <a:ext cx="29955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Develop a model</a:t>
            </a:r>
            <a:r>
              <a:rPr b="1"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that can predict the average article reading time for each person </a:t>
            </a:r>
            <a:endParaRPr b="1"/>
          </a:p>
        </p:txBody>
      </p:sp>
      <p:cxnSp>
        <p:nvCxnSpPr>
          <p:cNvPr id="1019" name="Google Shape;1019;p43"/>
          <p:cNvCxnSpPr/>
          <p:nvPr/>
        </p:nvCxnSpPr>
        <p:spPr>
          <a:xfrm>
            <a:off x="6684250" y="1983024"/>
            <a:ext cx="5397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43"/>
          <p:cNvCxnSpPr/>
          <p:nvPr/>
        </p:nvCxnSpPr>
        <p:spPr>
          <a:xfrm>
            <a:off x="1920050" y="1983024"/>
            <a:ext cx="5397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1" name="Google Shape;1021;p43"/>
          <p:cNvGrpSpPr/>
          <p:nvPr/>
        </p:nvGrpSpPr>
        <p:grpSpPr>
          <a:xfrm>
            <a:off x="1958471" y="1513022"/>
            <a:ext cx="462833" cy="377876"/>
            <a:chOff x="3860400" y="3254050"/>
            <a:chExt cx="296175" cy="241825"/>
          </a:xfrm>
        </p:grpSpPr>
        <p:sp>
          <p:nvSpPr>
            <p:cNvPr id="1022" name="Google Shape;1022;p43"/>
            <p:cNvSpPr/>
            <p:nvPr/>
          </p:nvSpPr>
          <p:spPr>
            <a:xfrm>
              <a:off x="4112425" y="3358025"/>
              <a:ext cx="44150" cy="18125"/>
            </a:xfrm>
            <a:custGeom>
              <a:rect b="b" l="l" r="r" t="t"/>
              <a:pathLst>
                <a:path extrusionOk="0" h="725" w="1766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4102200" y="3393475"/>
              <a:ext cx="37050" cy="33875"/>
            </a:xfrm>
            <a:custGeom>
              <a:rect b="b" l="l" r="r" t="t"/>
              <a:pathLst>
                <a:path extrusionOk="0" h="1355" w="1482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4103775" y="3306025"/>
              <a:ext cx="35475" cy="34500"/>
            </a:xfrm>
            <a:custGeom>
              <a:rect b="b" l="l" r="r" t="t"/>
              <a:pathLst>
                <a:path extrusionOk="0" h="1380" w="1419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3860400" y="3306025"/>
              <a:ext cx="105550" cy="104800"/>
            </a:xfrm>
            <a:custGeom>
              <a:rect b="b" l="l" r="r" t="t"/>
              <a:pathLst>
                <a:path extrusionOk="0" h="4192" w="4222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050225" y="3254050"/>
              <a:ext cx="35450" cy="208750"/>
            </a:xfrm>
            <a:custGeom>
              <a:rect b="b" l="l" r="r" t="t"/>
              <a:pathLst>
                <a:path extrusionOk="0" h="8350" w="1418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3912375" y="3426550"/>
              <a:ext cx="51225" cy="69325"/>
            </a:xfrm>
            <a:custGeom>
              <a:rect b="b" l="l" r="r" t="t"/>
              <a:pathLst>
                <a:path extrusionOk="0" h="2773" w="2049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3982475" y="3275325"/>
              <a:ext cx="52000" cy="163850"/>
            </a:xfrm>
            <a:custGeom>
              <a:rect b="b" l="l" r="r" t="t"/>
              <a:pathLst>
                <a:path extrusionOk="0" h="6554" w="208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9" name="Google Shape;1029;p43"/>
          <p:cNvCxnSpPr/>
          <p:nvPr/>
        </p:nvCxnSpPr>
        <p:spPr>
          <a:xfrm>
            <a:off x="3207150" y="1048500"/>
            <a:ext cx="2729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30" name="Google Shape;1030;p43"/>
          <p:cNvGrpSpPr/>
          <p:nvPr/>
        </p:nvGrpSpPr>
        <p:grpSpPr>
          <a:xfrm>
            <a:off x="3205569" y="1482171"/>
            <a:ext cx="2732863" cy="3664192"/>
            <a:chOff x="1981575" y="584075"/>
            <a:chExt cx="3629300" cy="4866125"/>
          </a:xfrm>
        </p:grpSpPr>
        <p:sp>
          <p:nvSpPr>
            <p:cNvPr id="1031" name="Google Shape;1031;p43"/>
            <p:cNvSpPr/>
            <p:nvPr/>
          </p:nvSpPr>
          <p:spPr>
            <a:xfrm>
              <a:off x="3993850" y="3829850"/>
              <a:ext cx="120125" cy="120100"/>
            </a:xfrm>
            <a:custGeom>
              <a:rect b="b" l="l" r="r" t="t"/>
              <a:pathLst>
                <a:path extrusionOk="0" h="4804" w="4805">
                  <a:moveTo>
                    <a:pt x="2402" y="1"/>
                  </a:moveTo>
                  <a:cubicBezTo>
                    <a:pt x="1068" y="1"/>
                    <a:pt x="1" y="1068"/>
                    <a:pt x="1" y="2402"/>
                  </a:cubicBezTo>
                  <a:cubicBezTo>
                    <a:pt x="1" y="3737"/>
                    <a:pt x="1068" y="4804"/>
                    <a:pt x="2402" y="4804"/>
                  </a:cubicBezTo>
                  <a:cubicBezTo>
                    <a:pt x="3737" y="4804"/>
                    <a:pt x="4804" y="3737"/>
                    <a:pt x="4804" y="2402"/>
                  </a:cubicBezTo>
                  <a:cubicBezTo>
                    <a:pt x="4804" y="1068"/>
                    <a:pt x="3737" y="1"/>
                    <a:pt x="2402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3966325" y="3824150"/>
              <a:ext cx="153475" cy="130825"/>
            </a:xfrm>
            <a:custGeom>
              <a:rect b="b" l="l" r="r" t="t"/>
              <a:pathLst>
                <a:path extrusionOk="0" h="5233" w="6139">
                  <a:moveTo>
                    <a:pt x="3503" y="429"/>
                  </a:moveTo>
                  <a:cubicBezTo>
                    <a:pt x="4738" y="429"/>
                    <a:pt x="5705" y="1396"/>
                    <a:pt x="5705" y="2630"/>
                  </a:cubicBezTo>
                  <a:cubicBezTo>
                    <a:pt x="5705" y="3963"/>
                    <a:pt x="4618" y="4837"/>
                    <a:pt x="3482" y="4837"/>
                  </a:cubicBezTo>
                  <a:cubicBezTo>
                    <a:pt x="2940" y="4837"/>
                    <a:pt x="2388" y="4639"/>
                    <a:pt x="1936" y="4198"/>
                  </a:cubicBezTo>
                  <a:cubicBezTo>
                    <a:pt x="568" y="2797"/>
                    <a:pt x="1535" y="429"/>
                    <a:pt x="3503" y="429"/>
                  </a:cubicBezTo>
                  <a:close/>
                  <a:moveTo>
                    <a:pt x="3486" y="0"/>
                  </a:moveTo>
                  <a:cubicBezTo>
                    <a:pt x="2846" y="0"/>
                    <a:pt x="2195" y="236"/>
                    <a:pt x="1669" y="762"/>
                  </a:cubicBezTo>
                  <a:cubicBezTo>
                    <a:pt x="1" y="2430"/>
                    <a:pt x="1168" y="5232"/>
                    <a:pt x="3503" y="5232"/>
                  </a:cubicBezTo>
                  <a:cubicBezTo>
                    <a:pt x="4938" y="5232"/>
                    <a:pt x="6139" y="4065"/>
                    <a:pt x="6139" y="2630"/>
                  </a:cubicBezTo>
                  <a:cubicBezTo>
                    <a:pt x="6139" y="1047"/>
                    <a:pt x="4835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4407475" y="3578000"/>
              <a:ext cx="252725" cy="400325"/>
            </a:xfrm>
            <a:custGeom>
              <a:rect b="b" l="l" r="r" t="t"/>
              <a:pathLst>
                <a:path extrusionOk="0" h="16013" w="10109">
                  <a:moveTo>
                    <a:pt x="1469" y="1"/>
                  </a:moveTo>
                  <a:lnTo>
                    <a:pt x="1" y="16012"/>
                  </a:lnTo>
                  <a:lnTo>
                    <a:pt x="10108" y="16012"/>
                  </a:lnTo>
                  <a:lnTo>
                    <a:pt x="86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1981575" y="3975800"/>
              <a:ext cx="3629300" cy="1474400"/>
            </a:xfrm>
            <a:custGeom>
              <a:rect b="b" l="l" r="r" t="t"/>
              <a:pathLst>
                <a:path extrusionOk="0" h="58976" w="145172">
                  <a:moveTo>
                    <a:pt x="76355" y="0"/>
                  </a:moveTo>
                  <a:lnTo>
                    <a:pt x="72820" y="6405"/>
                  </a:lnTo>
                  <a:lnTo>
                    <a:pt x="70418" y="6571"/>
                  </a:lnTo>
                  <a:lnTo>
                    <a:pt x="63847" y="15011"/>
                  </a:lnTo>
                  <a:lnTo>
                    <a:pt x="29822" y="15011"/>
                  </a:lnTo>
                  <a:lnTo>
                    <a:pt x="22650" y="24918"/>
                  </a:lnTo>
                  <a:lnTo>
                    <a:pt x="14812" y="30122"/>
                  </a:lnTo>
                  <a:lnTo>
                    <a:pt x="1" y="58976"/>
                  </a:lnTo>
                  <a:lnTo>
                    <a:pt x="145171" y="58976"/>
                  </a:lnTo>
                  <a:lnTo>
                    <a:pt x="132796" y="39562"/>
                  </a:lnTo>
                  <a:lnTo>
                    <a:pt x="123489" y="33891"/>
                  </a:lnTo>
                  <a:lnTo>
                    <a:pt x="108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2547825" y="3976625"/>
              <a:ext cx="2333350" cy="931525"/>
            </a:xfrm>
            <a:custGeom>
              <a:rect b="b" l="l" r="r" t="t"/>
              <a:pathLst>
                <a:path extrusionOk="0" h="37261" w="93334">
                  <a:moveTo>
                    <a:pt x="53705" y="0"/>
                  </a:moveTo>
                  <a:lnTo>
                    <a:pt x="50170" y="6372"/>
                  </a:lnTo>
                  <a:lnTo>
                    <a:pt x="47768" y="6538"/>
                  </a:lnTo>
                  <a:lnTo>
                    <a:pt x="41197" y="14978"/>
                  </a:lnTo>
                  <a:lnTo>
                    <a:pt x="7172" y="14978"/>
                  </a:lnTo>
                  <a:lnTo>
                    <a:pt x="0" y="24885"/>
                  </a:lnTo>
                  <a:lnTo>
                    <a:pt x="7706" y="32290"/>
                  </a:lnTo>
                  <a:lnTo>
                    <a:pt x="17380" y="22850"/>
                  </a:lnTo>
                  <a:lnTo>
                    <a:pt x="22617" y="29455"/>
                  </a:lnTo>
                  <a:lnTo>
                    <a:pt x="27187" y="22950"/>
                  </a:lnTo>
                  <a:lnTo>
                    <a:pt x="35593" y="37260"/>
                  </a:lnTo>
                  <a:lnTo>
                    <a:pt x="41730" y="22583"/>
                  </a:lnTo>
                  <a:lnTo>
                    <a:pt x="45833" y="26519"/>
                  </a:lnTo>
                  <a:lnTo>
                    <a:pt x="51104" y="16112"/>
                  </a:lnTo>
                  <a:lnTo>
                    <a:pt x="57908" y="27854"/>
                  </a:lnTo>
                  <a:lnTo>
                    <a:pt x="69350" y="8340"/>
                  </a:lnTo>
                  <a:lnTo>
                    <a:pt x="75921" y="17279"/>
                  </a:lnTo>
                  <a:lnTo>
                    <a:pt x="83493" y="8340"/>
                  </a:lnTo>
                  <a:lnTo>
                    <a:pt x="93334" y="17179"/>
                  </a:lnTo>
                  <a:lnTo>
                    <a:pt x="93334" y="17179"/>
                  </a:lnTo>
                  <a:lnTo>
                    <a:pt x="856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816950" y="4800550"/>
              <a:ext cx="318575" cy="430325"/>
            </a:xfrm>
            <a:custGeom>
              <a:rect b="b" l="l" r="r" t="t"/>
              <a:pathLst>
                <a:path extrusionOk="0" h="17213" w="12743">
                  <a:moveTo>
                    <a:pt x="0" y="0"/>
                  </a:moveTo>
                  <a:lnTo>
                    <a:pt x="2302" y="11742"/>
                  </a:lnTo>
                  <a:lnTo>
                    <a:pt x="12743" y="172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2412725" y="4998175"/>
              <a:ext cx="221850" cy="385300"/>
            </a:xfrm>
            <a:custGeom>
              <a:rect b="b" l="l" r="r" t="t"/>
              <a:pathLst>
                <a:path extrusionOk="0" h="15412" w="8874">
                  <a:moveTo>
                    <a:pt x="8874" y="1"/>
                  </a:moveTo>
                  <a:lnTo>
                    <a:pt x="1" y="15412"/>
                  </a:lnTo>
                  <a:lnTo>
                    <a:pt x="7840" y="7640"/>
                  </a:lnTo>
                  <a:lnTo>
                    <a:pt x="8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3260825" y="4728000"/>
              <a:ext cx="295250" cy="668825"/>
            </a:xfrm>
            <a:custGeom>
              <a:rect b="b" l="l" r="r" t="t"/>
              <a:pathLst>
                <a:path extrusionOk="0" h="26753" w="11810">
                  <a:moveTo>
                    <a:pt x="11642" y="0"/>
                  </a:moveTo>
                  <a:lnTo>
                    <a:pt x="1" y="26753"/>
                  </a:lnTo>
                  <a:lnTo>
                    <a:pt x="11809" y="19548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4636825" y="4557050"/>
              <a:ext cx="140950" cy="317750"/>
            </a:xfrm>
            <a:custGeom>
              <a:rect b="b" l="l" r="r" t="t"/>
              <a:pathLst>
                <a:path extrusionOk="0" h="12710" w="5638">
                  <a:moveTo>
                    <a:pt x="0" y="0"/>
                  </a:moveTo>
                  <a:lnTo>
                    <a:pt x="934" y="6838"/>
                  </a:lnTo>
                  <a:lnTo>
                    <a:pt x="5637" y="12709"/>
                  </a:lnTo>
                  <a:lnTo>
                    <a:pt x="5637" y="127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3826225" y="3376200"/>
              <a:ext cx="702200" cy="627800"/>
            </a:xfrm>
            <a:custGeom>
              <a:rect b="b" l="l" r="r" t="t"/>
              <a:pathLst>
                <a:path extrusionOk="0" h="25112" w="28088">
                  <a:moveTo>
                    <a:pt x="1202" y="0"/>
                  </a:moveTo>
                  <a:lnTo>
                    <a:pt x="1" y="12843"/>
                  </a:lnTo>
                  <a:lnTo>
                    <a:pt x="1" y="13243"/>
                  </a:lnTo>
                  <a:cubicBezTo>
                    <a:pt x="1" y="14177"/>
                    <a:pt x="34" y="15111"/>
                    <a:pt x="34" y="16012"/>
                  </a:cubicBezTo>
                  <a:lnTo>
                    <a:pt x="34" y="16145"/>
                  </a:lnTo>
                  <a:cubicBezTo>
                    <a:pt x="134" y="20515"/>
                    <a:pt x="268" y="24117"/>
                    <a:pt x="635" y="24351"/>
                  </a:cubicBezTo>
                  <a:cubicBezTo>
                    <a:pt x="1347" y="24809"/>
                    <a:pt x="15909" y="25111"/>
                    <a:pt x="23182" y="25111"/>
                  </a:cubicBezTo>
                  <a:cubicBezTo>
                    <a:pt x="25453" y="25111"/>
                    <a:pt x="27014" y="25082"/>
                    <a:pt x="27220" y="25018"/>
                  </a:cubicBezTo>
                  <a:cubicBezTo>
                    <a:pt x="28088" y="24718"/>
                    <a:pt x="27354" y="22249"/>
                    <a:pt x="26420" y="21449"/>
                  </a:cubicBezTo>
                  <a:cubicBezTo>
                    <a:pt x="25452" y="20682"/>
                    <a:pt x="16012" y="16312"/>
                    <a:pt x="16012" y="16312"/>
                  </a:cubicBezTo>
                  <a:lnTo>
                    <a:pt x="16012" y="16045"/>
                  </a:lnTo>
                  <a:lnTo>
                    <a:pt x="16112" y="13410"/>
                  </a:lnTo>
                  <a:lnTo>
                    <a:pt x="16146" y="12909"/>
                  </a:lnTo>
                  <a:lnTo>
                    <a:pt x="17780" y="134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3826225" y="3697250"/>
              <a:ext cx="702200" cy="306750"/>
            </a:xfrm>
            <a:custGeom>
              <a:rect b="b" l="l" r="r" t="t"/>
              <a:pathLst>
                <a:path extrusionOk="0" h="12270" w="28088">
                  <a:moveTo>
                    <a:pt x="1" y="1"/>
                  </a:moveTo>
                  <a:lnTo>
                    <a:pt x="1" y="401"/>
                  </a:lnTo>
                  <a:cubicBezTo>
                    <a:pt x="1" y="1335"/>
                    <a:pt x="34" y="2269"/>
                    <a:pt x="34" y="3170"/>
                  </a:cubicBezTo>
                  <a:lnTo>
                    <a:pt x="34" y="3303"/>
                  </a:lnTo>
                  <a:cubicBezTo>
                    <a:pt x="134" y="7673"/>
                    <a:pt x="268" y="11275"/>
                    <a:pt x="635" y="11509"/>
                  </a:cubicBezTo>
                  <a:cubicBezTo>
                    <a:pt x="1347" y="11967"/>
                    <a:pt x="15909" y="12269"/>
                    <a:pt x="23182" y="12269"/>
                  </a:cubicBezTo>
                  <a:cubicBezTo>
                    <a:pt x="25453" y="12269"/>
                    <a:pt x="27014" y="12240"/>
                    <a:pt x="27220" y="12176"/>
                  </a:cubicBezTo>
                  <a:cubicBezTo>
                    <a:pt x="28088" y="11876"/>
                    <a:pt x="27354" y="9374"/>
                    <a:pt x="26420" y="8607"/>
                  </a:cubicBezTo>
                  <a:cubicBezTo>
                    <a:pt x="25452" y="7840"/>
                    <a:pt x="16046" y="3470"/>
                    <a:pt x="16046" y="3470"/>
                  </a:cubicBezTo>
                  <a:lnTo>
                    <a:pt x="16046" y="3203"/>
                  </a:lnTo>
                  <a:lnTo>
                    <a:pt x="16146" y="568"/>
                  </a:lnTo>
                  <a:lnTo>
                    <a:pt x="16146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3827075" y="3776475"/>
              <a:ext cx="701350" cy="227400"/>
            </a:xfrm>
            <a:custGeom>
              <a:rect b="b" l="l" r="r" t="t"/>
              <a:pathLst>
                <a:path extrusionOk="0" h="9096" w="28054">
                  <a:moveTo>
                    <a:pt x="0" y="1"/>
                  </a:moveTo>
                  <a:lnTo>
                    <a:pt x="0" y="134"/>
                  </a:lnTo>
                  <a:lnTo>
                    <a:pt x="0" y="334"/>
                  </a:lnTo>
                  <a:cubicBezTo>
                    <a:pt x="67" y="4604"/>
                    <a:pt x="234" y="8106"/>
                    <a:pt x="601" y="8340"/>
                  </a:cubicBezTo>
                  <a:cubicBezTo>
                    <a:pt x="968" y="8573"/>
                    <a:pt x="4837" y="8774"/>
                    <a:pt x="9540" y="8907"/>
                  </a:cubicBezTo>
                  <a:cubicBezTo>
                    <a:pt x="10775" y="8940"/>
                    <a:pt x="12109" y="8974"/>
                    <a:pt x="13410" y="9007"/>
                  </a:cubicBezTo>
                  <a:cubicBezTo>
                    <a:pt x="16945" y="9061"/>
                    <a:pt x="20508" y="9095"/>
                    <a:pt x="23129" y="9095"/>
                  </a:cubicBezTo>
                  <a:cubicBezTo>
                    <a:pt x="25405" y="9095"/>
                    <a:pt x="26969" y="9069"/>
                    <a:pt x="27186" y="9007"/>
                  </a:cubicBezTo>
                  <a:cubicBezTo>
                    <a:pt x="28054" y="8707"/>
                    <a:pt x="27320" y="6238"/>
                    <a:pt x="26352" y="5438"/>
                  </a:cubicBezTo>
                  <a:cubicBezTo>
                    <a:pt x="25418" y="4671"/>
                    <a:pt x="15978" y="301"/>
                    <a:pt x="15978" y="301"/>
                  </a:cubicBezTo>
                  <a:lnTo>
                    <a:pt x="15978" y="34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3869600" y="3969800"/>
              <a:ext cx="632150" cy="9850"/>
            </a:xfrm>
            <a:custGeom>
              <a:rect b="b" l="l" r="r" t="t"/>
              <a:pathLst>
                <a:path extrusionOk="0" h="394" w="25286">
                  <a:moveTo>
                    <a:pt x="4099" y="0"/>
                  </a:moveTo>
                  <a:cubicBezTo>
                    <a:pt x="2342" y="0"/>
                    <a:pt x="909" y="12"/>
                    <a:pt x="34" y="40"/>
                  </a:cubicBezTo>
                  <a:cubicBezTo>
                    <a:pt x="1" y="40"/>
                    <a:pt x="1" y="73"/>
                    <a:pt x="34" y="73"/>
                  </a:cubicBezTo>
                  <a:cubicBezTo>
                    <a:pt x="3343" y="287"/>
                    <a:pt x="14786" y="393"/>
                    <a:pt x="21382" y="393"/>
                  </a:cubicBezTo>
                  <a:cubicBezTo>
                    <a:pt x="23032" y="393"/>
                    <a:pt x="24378" y="387"/>
                    <a:pt x="25219" y="373"/>
                  </a:cubicBezTo>
                  <a:cubicBezTo>
                    <a:pt x="25285" y="340"/>
                    <a:pt x="25285" y="307"/>
                    <a:pt x="25219" y="273"/>
                  </a:cubicBezTo>
                  <a:cubicBezTo>
                    <a:pt x="21924" y="168"/>
                    <a:pt x="10715" y="0"/>
                    <a:pt x="4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4147300" y="3775500"/>
              <a:ext cx="127625" cy="31850"/>
            </a:xfrm>
            <a:custGeom>
              <a:rect b="b" l="l" r="r" t="t"/>
              <a:pathLst>
                <a:path extrusionOk="0" h="1274" w="5105">
                  <a:moveTo>
                    <a:pt x="3570" y="0"/>
                  </a:moveTo>
                  <a:cubicBezTo>
                    <a:pt x="2285" y="0"/>
                    <a:pt x="956" y="348"/>
                    <a:pt x="34" y="1174"/>
                  </a:cubicBezTo>
                  <a:cubicBezTo>
                    <a:pt x="0" y="1207"/>
                    <a:pt x="34" y="1274"/>
                    <a:pt x="101" y="1274"/>
                  </a:cubicBezTo>
                  <a:cubicBezTo>
                    <a:pt x="1668" y="774"/>
                    <a:pt x="3303" y="473"/>
                    <a:pt x="4937" y="340"/>
                  </a:cubicBezTo>
                  <a:cubicBezTo>
                    <a:pt x="5104" y="340"/>
                    <a:pt x="5104" y="140"/>
                    <a:pt x="4971" y="140"/>
                  </a:cubicBezTo>
                  <a:cubicBezTo>
                    <a:pt x="4526" y="49"/>
                    <a:pt x="4051" y="0"/>
                    <a:pt x="35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4176475" y="3793375"/>
              <a:ext cx="127625" cy="32325"/>
            </a:xfrm>
            <a:custGeom>
              <a:rect b="b" l="l" r="r" t="t"/>
              <a:pathLst>
                <a:path extrusionOk="0" h="1293" w="5105">
                  <a:moveTo>
                    <a:pt x="3605" y="1"/>
                  </a:moveTo>
                  <a:cubicBezTo>
                    <a:pt x="2319" y="1"/>
                    <a:pt x="988" y="337"/>
                    <a:pt x="34" y="1193"/>
                  </a:cubicBezTo>
                  <a:cubicBezTo>
                    <a:pt x="1" y="1226"/>
                    <a:pt x="34" y="1293"/>
                    <a:pt x="134" y="1293"/>
                  </a:cubicBezTo>
                  <a:cubicBezTo>
                    <a:pt x="1702" y="792"/>
                    <a:pt x="3303" y="492"/>
                    <a:pt x="4971" y="359"/>
                  </a:cubicBezTo>
                  <a:cubicBezTo>
                    <a:pt x="5105" y="359"/>
                    <a:pt x="5105" y="159"/>
                    <a:pt x="4971" y="125"/>
                  </a:cubicBezTo>
                  <a:cubicBezTo>
                    <a:pt x="4535" y="45"/>
                    <a:pt x="4073" y="1"/>
                    <a:pt x="3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4205675" y="3811375"/>
              <a:ext cx="127625" cy="32675"/>
            </a:xfrm>
            <a:custGeom>
              <a:rect b="b" l="l" r="r" t="t"/>
              <a:pathLst>
                <a:path extrusionOk="0" h="1307" w="5105">
                  <a:moveTo>
                    <a:pt x="3586" y="0"/>
                  </a:moveTo>
                  <a:cubicBezTo>
                    <a:pt x="2307" y="0"/>
                    <a:pt x="992" y="355"/>
                    <a:pt x="67" y="1207"/>
                  </a:cubicBezTo>
                  <a:cubicBezTo>
                    <a:pt x="0" y="1240"/>
                    <a:pt x="67" y="1307"/>
                    <a:pt x="134" y="1307"/>
                  </a:cubicBezTo>
                  <a:cubicBezTo>
                    <a:pt x="1702" y="806"/>
                    <a:pt x="3336" y="506"/>
                    <a:pt x="4971" y="373"/>
                  </a:cubicBezTo>
                  <a:cubicBezTo>
                    <a:pt x="5104" y="373"/>
                    <a:pt x="5104" y="139"/>
                    <a:pt x="4971" y="139"/>
                  </a:cubicBezTo>
                  <a:cubicBezTo>
                    <a:pt x="4529" y="49"/>
                    <a:pt x="4060" y="0"/>
                    <a:pt x="35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3333375" y="1997700"/>
              <a:ext cx="1029925" cy="1780475"/>
            </a:xfrm>
            <a:custGeom>
              <a:rect b="b" l="l" r="r" t="t"/>
              <a:pathLst>
                <a:path extrusionOk="0" h="71219" w="41197">
                  <a:moveTo>
                    <a:pt x="1" y="1"/>
                  </a:moveTo>
                  <a:cubicBezTo>
                    <a:pt x="1" y="1"/>
                    <a:pt x="2936" y="4337"/>
                    <a:pt x="6672" y="9808"/>
                  </a:cubicBezTo>
                  <a:cubicBezTo>
                    <a:pt x="8907" y="13110"/>
                    <a:pt x="11442" y="16846"/>
                    <a:pt x="13744" y="20315"/>
                  </a:cubicBezTo>
                  <a:cubicBezTo>
                    <a:pt x="17914" y="26486"/>
                    <a:pt x="21416" y="31757"/>
                    <a:pt x="21483" y="32124"/>
                  </a:cubicBezTo>
                  <a:cubicBezTo>
                    <a:pt x="21616" y="32858"/>
                    <a:pt x="17380" y="71218"/>
                    <a:pt x="17380" y="71218"/>
                  </a:cubicBezTo>
                  <a:lnTo>
                    <a:pt x="36827" y="71218"/>
                  </a:lnTo>
                  <a:cubicBezTo>
                    <a:pt x="36827" y="71218"/>
                    <a:pt x="41197" y="33491"/>
                    <a:pt x="38962" y="28655"/>
                  </a:cubicBezTo>
                  <a:cubicBezTo>
                    <a:pt x="36060" y="22450"/>
                    <a:pt x="29689" y="13677"/>
                    <a:pt x="24952" y="7473"/>
                  </a:cubicBezTo>
                  <a:cubicBezTo>
                    <a:pt x="21583" y="3103"/>
                    <a:pt x="19014" y="1"/>
                    <a:pt x="19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3895700" y="2241700"/>
              <a:ext cx="339175" cy="1409825"/>
            </a:xfrm>
            <a:custGeom>
              <a:rect b="b" l="l" r="r" t="t"/>
              <a:pathLst>
                <a:path extrusionOk="0" h="56393" w="13567">
                  <a:moveTo>
                    <a:pt x="44" y="1"/>
                  </a:moveTo>
                  <a:cubicBezTo>
                    <a:pt x="27" y="1"/>
                    <a:pt x="0" y="24"/>
                    <a:pt x="24" y="48"/>
                  </a:cubicBezTo>
                  <a:cubicBezTo>
                    <a:pt x="3393" y="4584"/>
                    <a:pt x="6562" y="9288"/>
                    <a:pt x="9464" y="14124"/>
                  </a:cubicBezTo>
                  <a:cubicBezTo>
                    <a:pt x="10531" y="15992"/>
                    <a:pt x="11732" y="17860"/>
                    <a:pt x="12433" y="19895"/>
                  </a:cubicBezTo>
                  <a:cubicBezTo>
                    <a:pt x="13167" y="22063"/>
                    <a:pt x="13067" y="24365"/>
                    <a:pt x="12967" y="26600"/>
                  </a:cubicBezTo>
                  <a:cubicBezTo>
                    <a:pt x="12733" y="31237"/>
                    <a:pt x="12433" y="35873"/>
                    <a:pt x="12133" y="40510"/>
                  </a:cubicBezTo>
                  <a:cubicBezTo>
                    <a:pt x="11799" y="45180"/>
                    <a:pt x="11399" y="49850"/>
                    <a:pt x="10998" y="54520"/>
                  </a:cubicBezTo>
                  <a:cubicBezTo>
                    <a:pt x="10932" y="55087"/>
                    <a:pt x="10898" y="55688"/>
                    <a:pt x="10832" y="56255"/>
                  </a:cubicBezTo>
                  <a:cubicBezTo>
                    <a:pt x="10832" y="56342"/>
                    <a:pt x="10877" y="56393"/>
                    <a:pt x="10925" y="56393"/>
                  </a:cubicBezTo>
                  <a:cubicBezTo>
                    <a:pt x="10970" y="56393"/>
                    <a:pt x="11016" y="56350"/>
                    <a:pt x="11032" y="56255"/>
                  </a:cubicBezTo>
                  <a:cubicBezTo>
                    <a:pt x="11465" y="51585"/>
                    <a:pt x="11966" y="46981"/>
                    <a:pt x="12299" y="42311"/>
                  </a:cubicBezTo>
                  <a:cubicBezTo>
                    <a:pt x="12666" y="37641"/>
                    <a:pt x="12967" y="32938"/>
                    <a:pt x="13200" y="28235"/>
                  </a:cubicBezTo>
                  <a:cubicBezTo>
                    <a:pt x="13333" y="26000"/>
                    <a:pt x="13567" y="23698"/>
                    <a:pt x="13200" y="21463"/>
                  </a:cubicBezTo>
                  <a:cubicBezTo>
                    <a:pt x="12833" y="19328"/>
                    <a:pt x="11766" y="17460"/>
                    <a:pt x="10698" y="15592"/>
                  </a:cubicBezTo>
                  <a:cubicBezTo>
                    <a:pt x="7796" y="10655"/>
                    <a:pt x="4594" y="5885"/>
                    <a:pt x="1125" y="1349"/>
                  </a:cubicBezTo>
                  <a:cubicBezTo>
                    <a:pt x="758" y="915"/>
                    <a:pt x="424" y="448"/>
                    <a:pt x="57" y="14"/>
                  </a:cubicBezTo>
                  <a:cubicBezTo>
                    <a:pt x="57" y="5"/>
                    <a:pt x="52" y="1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3832900" y="3699125"/>
              <a:ext cx="401900" cy="8275"/>
            </a:xfrm>
            <a:custGeom>
              <a:rect b="b" l="l" r="r" t="t"/>
              <a:pathLst>
                <a:path extrusionOk="0" h="331" w="16076">
                  <a:moveTo>
                    <a:pt x="5680" y="1"/>
                  </a:moveTo>
                  <a:cubicBezTo>
                    <a:pt x="3170" y="1"/>
                    <a:pt x="668" y="26"/>
                    <a:pt x="34" y="126"/>
                  </a:cubicBezTo>
                  <a:cubicBezTo>
                    <a:pt x="1" y="126"/>
                    <a:pt x="1" y="193"/>
                    <a:pt x="34" y="193"/>
                  </a:cubicBezTo>
                  <a:cubicBezTo>
                    <a:pt x="716" y="300"/>
                    <a:pt x="3556" y="331"/>
                    <a:pt x="6244" y="331"/>
                  </a:cubicBezTo>
                  <a:cubicBezTo>
                    <a:pt x="8558" y="331"/>
                    <a:pt x="10759" y="308"/>
                    <a:pt x="11376" y="293"/>
                  </a:cubicBezTo>
                  <a:cubicBezTo>
                    <a:pt x="14111" y="293"/>
                    <a:pt x="13310" y="259"/>
                    <a:pt x="16046" y="193"/>
                  </a:cubicBezTo>
                  <a:cubicBezTo>
                    <a:pt x="16049" y="196"/>
                    <a:pt x="16053" y="198"/>
                    <a:pt x="16056" y="198"/>
                  </a:cubicBezTo>
                  <a:cubicBezTo>
                    <a:pt x="16076" y="198"/>
                    <a:pt x="16076" y="120"/>
                    <a:pt x="16056" y="120"/>
                  </a:cubicBezTo>
                  <a:cubicBezTo>
                    <a:pt x="16053" y="120"/>
                    <a:pt x="16049" y="122"/>
                    <a:pt x="16046" y="126"/>
                  </a:cubicBezTo>
                  <a:cubicBezTo>
                    <a:pt x="13310" y="59"/>
                    <a:pt x="14111" y="59"/>
                    <a:pt x="11376" y="26"/>
                  </a:cubicBezTo>
                  <a:cubicBezTo>
                    <a:pt x="10708" y="26"/>
                    <a:pt x="8190" y="1"/>
                    <a:pt x="56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3333375" y="1997700"/>
              <a:ext cx="497050" cy="738050"/>
            </a:xfrm>
            <a:custGeom>
              <a:rect b="b" l="l" r="r" t="t"/>
              <a:pathLst>
                <a:path extrusionOk="0" h="29522" w="19882">
                  <a:moveTo>
                    <a:pt x="1" y="1"/>
                  </a:moveTo>
                  <a:cubicBezTo>
                    <a:pt x="1" y="1"/>
                    <a:pt x="14878" y="21816"/>
                    <a:pt x="19882" y="29522"/>
                  </a:cubicBezTo>
                  <a:lnTo>
                    <a:pt x="99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2797175" y="3774800"/>
              <a:ext cx="751400" cy="634675"/>
            </a:xfrm>
            <a:custGeom>
              <a:rect b="b" l="l" r="r" t="t"/>
              <a:pathLst>
                <a:path extrusionOk="0" h="25387" w="30056">
                  <a:moveTo>
                    <a:pt x="30055" y="1"/>
                  </a:moveTo>
                  <a:lnTo>
                    <a:pt x="13843" y="335"/>
                  </a:lnTo>
                  <a:lnTo>
                    <a:pt x="11975" y="16246"/>
                  </a:lnTo>
                  <a:lnTo>
                    <a:pt x="11975" y="16513"/>
                  </a:lnTo>
                  <a:cubicBezTo>
                    <a:pt x="11975" y="16513"/>
                    <a:pt x="2602" y="20983"/>
                    <a:pt x="1635" y="21750"/>
                  </a:cubicBezTo>
                  <a:cubicBezTo>
                    <a:pt x="701" y="22550"/>
                    <a:pt x="0" y="25086"/>
                    <a:pt x="868" y="25319"/>
                  </a:cubicBezTo>
                  <a:cubicBezTo>
                    <a:pt x="1024" y="25365"/>
                    <a:pt x="1902" y="25387"/>
                    <a:pt x="3251" y="25387"/>
                  </a:cubicBezTo>
                  <a:cubicBezTo>
                    <a:pt x="9657" y="25387"/>
                    <a:pt x="26682" y="24909"/>
                    <a:pt x="27453" y="24385"/>
                  </a:cubicBezTo>
                  <a:cubicBezTo>
                    <a:pt x="27787" y="24152"/>
                    <a:pt x="27920" y="20549"/>
                    <a:pt x="27954" y="16179"/>
                  </a:cubicBezTo>
                  <a:lnTo>
                    <a:pt x="27954" y="16046"/>
                  </a:lnTo>
                  <a:cubicBezTo>
                    <a:pt x="27954" y="15145"/>
                    <a:pt x="30055" y="1"/>
                    <a:pt x="30055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2797175" y="4096700"/>
              <a:ext cx="708025" cy="312775"/>
            </a:xfrm>
            <a:custGeom>
              <a:rect b="b" l="l" r="r" t="t"/>
              <a:pathLst>
                <a:path extrusionOk="0" h="12511" w="28321">
                  <a:moveTo>
                    <a:pt x="28320" y="1"/>
                  </a:moveTo>
                  <a:lnTo>
                    <a:pt x="12342" y="301"/>
                  </a:lnTo>
                  <a:lnTo>
                    <a:pt x="11975" y="3370"/>
                  </a:lnTo>
                  <a:lnTo>
                    <a:pt x="11975" y="3637"/>
                  </a:lnTo>
                  <a:cubicBezTo>
                    <a:pt x="11975" y="3637"/>
                    <a:pt x="2602" y="8107"/>
                    <a:pt x="1635" y="8874"/>
                  </a:cubicBezTo>
                  <a:cubicBezTo>
                    <a:pt x="701" y="9674"/>
                    <a:pt x="0" y="12210"/>
                    <a:pt x="868" y="12443"/>
                  </a:cubicBezTo>
                  <a:cubicBezTo>
                    <a:pt x="1024" y="12489"/>
                    <a:pt x="1902" y="12511"/>
                    <a:pt x="3251" y="12511"/>
                  </a:cubicBezTo>
                  <a:cubicBezTo>
                    <a:pt x="9657" y="12511"/>
                    <a:pt x="26682" y="12033"/>
                    <a:pt x="27453" y="11509"/>
                  </a:cubicBezTo>
                  <a:cubicBezTo>
                    <a:pt x="27787" y="11276"/>
                    <a:pt x="27920" y="7673"/>
                    <a:pt x="27954" y="3303"/>
                  </a:cubicBezTo>
                  <a:lnTo>
                    <a:pt x="27954" y="3170"/>
                  </a:lnTo>
                  <a:cubicBezTo>
                    <a:pt x="27954" y="3170"/>
                    <a:pt x="28320" y="134"/>
                    <a:pt x="2832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2797175" y="4175925"/>
              <a:ext cx="698850" cy="233550"/>
            </a:xfrm>
            <a:custGeom>
              <a:rect b="b" l="l" r="r" t="t"/>
              <a:pathLst>
                <a:path extrusionOk="0" h="9342" w="27954">
                  <a:moveTo>
                    <a:pt x="27954" y="1"/>
                  </a:moveTo>
                  <a:lnTo>
                    <a:pt x="11975" y="201"/>
                  </a:lnTo>
                  <a:lnTo>
                    <a:pt x="11975" y="468"/>
                  </a:lnTo>
                  <a:cubicBezTo>
                    <a:pt x="11975" y="468"/>
                    <a:pt x="2602" y="4938"/>
                    <a:pt x="1635" y="5705"/>
                  </a:cubicBezTo>
                  <a:cubicBezTo>
                    <a:pt x="701" y="6505"/>
                    <a:pt x="0" y="9041"/>
                    <a:pt x="868" y="9274"/>
                  </a:cubicBezTo>
                  <a:cubicBezTo>
                    <a:pt x="1024" y="9320"/>
                    <a:pt x="1902" y="9342"/>
                    <a:pt x="3251" y="9342"/>
                  </a:cubicBezTo>
                  <a:cubicBezTo>
                    <a:pt x="9657" y="9342"/>
                    <a:pt x="26682" y="8864"/>
                    <a:pt x="27453" y="8340"/>
                  </a:cubicBezTo>
                  <a:cubicBezTo>
                    <a:pt x="27787" y="8107"/>
                    <a:pt x="27920" y="4504"/>
                    <a:pt x="27954" y="134"/>
                  </a:cubicBezTo>
                  <a:lnTo>
                    <a:pt x="2795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2823850" y="4371275"/>
              <a:ext cx="631325" cy="14900"/>
            </a:xfrm>
            <a:custGeom>
              <a:rect b="b" l="l" r="r" t="t"/>
              <a:pathLst>
                <a:path extrusionOk="0" h="596" w="25253">
                  <a:moveTo>
                    <a:pt x="23028" y="1"/>
                  </a:moveTo>
                  <a:cubicBezTo>
                    <a:pt x="16933" y="1"/>
                    <a:pt x="3697" y="352"/>
                    <a:pt x="67" y="526"/>
                  </a:cubicBezTo>
                  <a:cubicBezTo>
                    <a:pt x="1" y="526"/>
                    <a:pt x="1" y="593"/>
                    <a:pt x="67" y="593"/>
                  </a:cubicBezTo>
                  <a:cubicBezTo>
                    <a:pt x="282" y="594"/>
                    <a:pt x="530" y="595"/>
                    <a:pt x="808" y="595"/>
                  </a:cubicBezTo>
                  <a:cubicBezTo>
                    <a:pt x="5937" y="595"/>
                    <a:pt x="21295" y="312"/>
                    <a:pt x="25219" y="59"/>
                  </a:cubicBezTo>
                  <a:cubicBezTo>
                    <a:pt x="25252" y="59"/>
                    <a:pt x="25252" y="26"/>
                    <a:pt x="25219" y="26"/>
                  </a:cubicBezTo>
                  <a:cubicBezTo>
                    <a:pt x="24683" y="8"/>
                    <a:pt x="23934" y="1"/>
                    <a:pt x="230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3048175" y="4179800"/>
              <a:ext cx="128450" cy="31175"/>
            </a:xfrm>
            <a:custGeom>
              <a:rect b="b" l="l" r="r" t="t"/>
              <a:pathLst>
                <a:path extrusionOk="0" h="1247" w="5138">
                  <a:moveTo>
                    <a:pt x="1617" y="0"/>
                  </a:moveTo>
                  <a:cubicBezTo>
                    <a:pt x="1121" y="0"/>
                    <a:pt x="629" y="52"/>
                    <a:pt x="168" y="146"/>
                  </a:cubicBezTo>
                  <a:cubicBezTo>
                    <a:pt x="1" y="146"/>
                    <a:pt x="34" y="379"/>
                    <a:pt x="168" y="379"/>
                  </a:cubicBezTo>
                  <a:cubicBezTo>
                    <a:pt x="1802" y="480"/>
                    <a:pt x="3437" y="780"/>
                    <a:pt x="5038" y="1247"/>
                  </a:cubicBezTo>
                  <a:cubicBezTo>
                    <a:pt x="5104" y="1247"/>
                    <a:pt x="5138" y="1180"/>
                    <a:pt x="5104" y="1147"/>
                  </a:cubicBezTo>
                  <a:cubicBezTo>
                    <a:pt x="4171" y="333"/>
                    <a:pt x="2877" y="0"/>
                    <a:pt x="16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3"/>
            <p:cNvSpPr/>
            <p:nvPr/>
          </p:nvSpPr>
          <p:spPr>
            <a:xfrm>
              <a:off x="3019275" y="4198125"/>
              <a:ext cx="128025" cy="31425"/>
            </a:xfrm>
            <a:custGeom>
              <a:rect b="b" l="l" r="r" t="t"/>
              <a:pathLst>
                <a:path extrusionOk="0" h="1257" w="5121">
                  <a:moveTo>
                    <a:pt x="1605" y="1"/>
                  </a:moveTo>
                  <a:cubicBezTo>
                    <a:pt x="1109" y="1"/>
                    <a:pt x="618" y="53"/>
                    <a:pt x="156" y="147"/>
                  </a:cubicBezTo>
                  <a:cubicBezTo>
                    <a:pt x="0" y="147"/>
                    <a:pt x="19" y="350"/>
                    <a:pt x="131" y="350"/>
                  </a:cubicBezTo>
                  <a:cubicBezTo>
                    <a:pt x="139" y="350"/>
                    <a:pt x="147" y="349"/>
                    <a:pt x="156" y="347"/>
                  </a:cubicBezTo>
                  <a:cubicBezTo>
                    <a:pt x="1791" y="480"/>
                    <a:pt x="3425" y="781"/>
                    <a:pt x="5026" y="1248"/>
                  </a:cubicBezTo>
                  <a:cubicBezTo>
                    <a:pt x="5038" y="1254"/>
                    <a:pt x="5050" y="1256"/>
                    <a:pt x="5059" y="1256"/>
                  </a:cubicBezTo>
                  <a:cubicBezTo>
                    <a:pt x="5103" y="1256"/>
                    <a:pt x="5120" y="1202"/>
                    <a:pt x="5093" y="1148"/>
                  </a:cubicBezTo>
                  <a:cubicBezTo>
                    <a:pt x="4160" y="334"/>
                    <a:pt x="2866" y="1"/>
                    <a:pt x="16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3"/>
            <p:cNvSpPr/>
            <p:nvPr/>
          </p:nvSpPr>
          <p:spPr>
            <a:xfrm>
              <a:off x="2989800" y="4216475"/>
              <a:ext cx="128450" cy="31200"/>
            </a:xfrm>
            <a:custGeom>
              <a:rect b="b" l="l" r="r" t="t"/>
              <a:pathLst>
                <a:path extrusionOk="0" h="1248" w="5138">
                  <a:moveTo>
                    <a:pt x="1616" y="1"/>
                  </a:moveTo>
                  <a:cubicBezTo>
                    <a:pt x="1121" y="1"/>
                    <a:pt x="629" y="52"/>
                    <a:pt x="168" y="147"/>
                  </a:cubicBezTo>
                  <a:cubicBezTo>
                    <a:pt x="1" y="147"/>
                    <a:pt x="1" y="380"/>
                    <a:pt x="168" y="380"/>
                  </a:cubicBezTo>
                  <a:cubicBezTo>
                    <a:pt x="1802" y="480"/>
                    <a:pt x="3437" y="780"/>
                    <a:pt x="5004" y="1247"/>
                  </a:cubicBezTo>
                  <a:cubicBezTo>
                    <a:pt x="5071" y="1247"/>
                    <a:pt x="5138" y="1181"/>
                    <a:pt x="5071" y="1147"/>
                  </a:cubicBezTo>
                  <a:cubicBezTo>
                    <a:pt x="4162" y="334"/>
                    <a:pt x="2874" y="1"/>
                    <a:pt x="16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3"/>
            <p:cNvSpPr/>
            <p:nvPr/>
          </p:nvSpPr>
          <p:spPr>
            <a:xfrm>
              <a:off x="3074025" y="1997700"/>
              <a:ext cx="734725" cy="2191600"/>
            </a:xfrm>
            <a:custGeom>
              <a:rect b="b" l="l" r="r" t="t"/>
              <a:pathLst>
                <a:path extrusionOk="0" h="87664" w="29389">
                  <a:moveTo>
                    <a:pt x="29388" y="1"/>
                  </a:moveTo>
                  <a:lnTo>
                    <a:pt x="9941" y="34"/>
                  </a:lnTo>
                  <a:lnTo>
                    <a:pt x="1" y="87663"/>
                  </a:lnTo>
                  <a:lnTo>
                    <a:pt x="17814" y="87563"/>
                  </a:lnTo>
                  <a:lnTo>
                    <a:pt x="24585" y="15478"/>
                  </a:lnTo>
                  <a:cubicBezTo>
                    <a:pt x="26119" y="14778"/>
                    <a:pt x="26953" y="14344"/>
                    <a:pt x="26953" y="14344"/>
                  </a:cubicBezTo>
                  <a:cubicBezTo>
                    <a:pt x="27120" y="13911"/>
                    <a:pt x="29388" y="1"/>
                    <a:pt x="29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3"/>
            <p:cNvSpPr/>
            <p:nvPr/>
          </p:nvSpPr>
          <p:spPr>
            <a:xfrm>
              <a:off x="3103225" y="4105000"/>
              <a:ext cx="401975" cy="8675"/>
            </a:xfrm>
            <a:custGeom>
              <a:rect b="b" l="l" r="r" t="t"/>
              <a:pathLst>
                <a:path extrusionOk="0" h="347" w="16079">
                  <a:moveTo>
                    <a:pt x="9214" y="0"/>
                  </a:moveTo>
                  <a:cubicBezTo>
                    <a:pt x="6126" y="0"/>
                    <a:pt x="959" y="19"/>
                    <a:pt x="34" y="169"/>
                  </a:cubicBezTo>
                  <a:cubicBezTo>
                    <a:pt x="0" y="169"/>
                    <a:pt x="0" y="236"/>
                    <a:pt x="34" y="236"/>
                  </a:cubicBezTo>
                  <a:cubicBezTo>
                    <a:pt x="577" y="322"/>
                    <a:pt x="2493" y="346"/>
                    <a:pt x="4610" y="346"/>
                  </a:cubicBezTo>
                  <a:cubicBezTo>
                    <a:pt x="7432" y="346"/>
                    <a:pt x="10613" y="303"/>
                    <a:pt x="11375" y="303"/>
                  </a:cubicBezTo>
                  <a:cubicBezTo>
                    <a:pt x="14110" y="269"/>
                    <a:pt x="13310" y="236"/>
                    <a:pt x="16045" y="169"/>
                  </a:cubicBezTo>
                  <a:cubicBezTo>
                    <a:pt x="16078" y="169"/>
                    <a:pt x="16078" y="102"/>
                    <a:pt x="16045" y="102"/>
                  </a:cubicBezTo>
                  <a:cubicBezTo>
                    <a:pt x="13310" y="36"/>
                    <a:pt x="14110" y="36"/>
                    <a:pt x="11375" y="2"/>
                  </a:cubicBezTo>
                  <a:cubicBezTo>
                    <a:pt x="11042" y="2"/>
                    <a:pt x="10243" y="0"/>
                    <a:pt x="9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3"/>
            <p:cNvSpPr/>
            <p:nvPr/>
          </p:nvSpPr>
          <p:spPr>
            <a:xfrm>
              <a:off x="3248325" y="2248400"/>
              <a:ext cx="178025" cy="1826775"/>
            </a:xfrm>
            <a:custGeom>
              <a:rect b="b" l="l" r="r" t="t"/>
              <a:pathLst>
                <a:path extrusionOk="0" h="73071" w="7121">
                  <a:moveTo>
                    <a:pt x="7077" y="0"/>
                  </a:moveTo>
                  <a:cubicBezTo>
                    <a:pt x="7046" y="0"/>
                    <a:pt x="7005" y="25"/>
                    <a:pt x="7005" y="80"/>
                  </a:cubicBezTo>
                  <a:cubicBezTo>
                    <a:pt x="6305" y="9987"/>
                    <a:pt x="6005" y="14424"/>
                    <a:pt x="5204" y="24331"/>
                  </a:cubicBezTo>
                  <a:cubicBezTo>
                    <a:pt x="4370" y="34271"/>
                    <a:pt x="3403" y="44245"/>
                    <a:pt x="2202" y="54152"/>
                  </a:cubicBezTo>
                  <a:cubicBezTo>
                    <a:pt x="1535" y="59723"/>
                    <a:pt x="801" y="67495"/>
                    <a:pt x="0" y="73032"/>
                  </a:cubicBezTo>
                  <a:cubicBezTo>
                    <a:pt x="0" y="73051"/>
                    <a:pt x="23" y="73071"/>
                    <a:pt x="41" y="73071"/>
                  </a:cubicBezTo>
                  <a:cubicBezTo>
                    <a:pt x="55" y="73071"/>
                    <a:pt x="67" y="73060"/>
                    <a:pt x="67" y="73032"/>
                  </a:cubicBezTo>
                  <a:cubicBezTo>
                    <a:pt x="1735" y="63225"/>
                    <a:pt x="2903" y="51050"/>
                    <a:pt x="3903" y="41143"/>
                  </a:cubicBezTo>
                  <a:cubicBezTo>
                    <a:pt x="4904" y="31236"/>
                    <a:pt x="5705" y="21328"/>
                    <a:pt x="6405" y="11388"/>
                  </a:cubicBezTo>
                  <a:cubicBezTo>
                    <a:pt x="6839" y="5784"/>
                    <a:pt x="6739" y="5651"/>
                    <a:pt x="7106" y="47"/>
                  </a:cubicBezTo>
                  <a:cubicBezTo>
                    <a:pt x="7121" y="17"/>
                    <a:pt x="7102" y="0"/>
                    <a:pt x="70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3"/>
            <p:cNvSpPr/>
            <p:nvPr/>
          </p:nvSpPr>
          <p:spPr>
            <a:xfrm>
              <a:off x="3638000" y="2345900"/>
              <a:ext cx="133650" cy="69800"/>
            </a:xfrm>
            <a:custGeom>
              <a:rect b="b" l="l" r="r" t="t"/>
              <a:pathLst>
                <a:path extrusionOk="0" h="2792" w="5346">
                  <a:moveTo>
                    <a:pt x="5189" y="1"/>
                  </a:moveTo>
                  <a:cubicBezTo>
                    <a:pt x="5170" y="1"/>
                    <a:pt x="5149" y="5"/>
                    <a:pt x="5128" y="16"/>
                  </a:cubicBezTo>
                  <a:cubicBezTo>
                    <a:pt x="3360" y="750"/>
                    <a:pt x="1659" y="1617"/>
                    <a:pt x="58" y="2685"/>
                  </a:cubicBezTo>
                  <a:cubicBezTo>
                    <a:pt x="1" y="2713"/>
                    <a:pt x="42" y="2791"/>
                    <a:pt x="76" y="2791"/>
                  </a:cubicBezTo>
                  <a:cubicBezTo>
                    <a:pt x="81" y="2791"/>
                    <a:pt x="87" y="2789"/>
                    <a:pt x="91" y="2785"/>
                  </a:cubicBezTo>
                  <a:cubicBezTo>
                    <a:pt x="1826" y="1951"/>
                    <a:pt x="3560" y="1150"/>
                    <a:pt x="5262" y="216"/>
                  </a:cubicBezTo>
                  <a:cubicBezTo>
                    <a:pt x="5346" y="132"/>
                    <a:pt x="5288" y="1"/>
                    <a:pt x="518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3"/>
            <p:cNvSpPr/>
            <p:nvPr/>
          </p:nvSpPr>
          <p:spPr>
            <a:xfrm>
              <a:off x="3682325" y="2146350"/>
              <a:ext cx="69725" cy="212650"/>
            </a:xfrm>
            <a:custGeom>
              <a:rect b="b" l="l" r="r" t="t"/>
              <a:pathLst>
                <a:path extrusionOk="0" h="8506" w="2789">
                  <a:moveTo>
                    <a:pt x="2755" y="1"/>
                  </a:moveTo>
                  <a:cubicBezTo>
                    <a:pt x="2738" y="1"/>
                    <a:pt x="2721" y="9"/>
                    <a:pt x="2721" y="26"/>
                  </a:cubicBezTo>
                  <a:cubicBezTo>
                    <a:pt x="2421" y="1694"/>
                    <a:pt x="2288" y="3361"/>
                    <a:pt x="2088" y="5063"/>
                  </a:cubicBezTo>
                  <a:cubicBezTo>
                    <a:pt x="2054" y="5463"/>
                    <a:pt x="1988" y="5863"/>
                    <a:pt x="1954" y="6263"/>
                  </a:cubicBezTo>
                  <a:cubicBezTo>
                    <a:pt x="1954" y="6630"/>
                    <a:pt x="1854" y="6997"/>
                    <a:pt x="1654" y="7298"/>
                  </a:cubicBezTo>
                  <a:cubicBezTo>
                    <a:pt x="1320" y="7865"/>
                    <a:pt x="653" y="8131"/>
                    <a:pt x="86" y="8398"/>
                  </a:cubicBezTo>
                  <a:cubicBezTo>
                    <a:pt x="0" y="8427"/>
                    <a:pt x="13" y="8505"/>
                    <a:pt x="82" y="8505"/>
                  </a:cubicBezTo>
                  <a:cubicBezTo>
                    <a:pt x="93" y="8505"/>
                    <a:pt x="106" y="8503"/>
                    <a:pt x="120" y="8498"/>
                  </a:cubicBezTo>
                  <a:cubicBezTo>
                    <a:pt x="720" y="8365"/>
                    <a:pt x="1320" y="8031"/>
                    <a:pt x="1787" y="7598"/>
                  </a:cubicBezTo>
                  <a:cubicBezTo>
                    <a:pt x="2321" y="7031"/>
                    <a:pt x="2321" y="6197"/>
                    <a:pt x="2388" y="5463"/>
                  </a:cubicBezTo>
                  <a:cubicBezTo>
                    <a:pt x="2621" y="3662"/>
                    <a:pt x="2755" y="1860"/>
                    <a:pt x="2788" y="26"/>
                  </a:cubicBezTo>
                  <a:cubicBezTo>
                    <a:pt x="2788" y="9"/>
                    <a:pt x="2772" y="1"/>
                    <a:pt x="27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3"/>
            <p:cNvSpPr/>
            <p:nvPr/>
          </p:nvSpPr>
          <p:spPr>
            <a:xfrm>
              <a:off x="3686125" y="2158875"/>
              <a:ext cx="15050" cy="181175"/>
            </a:xfrm>
            <a:custGeom>
              <a:rect b="b" l="l" r="r" t="t"/>
              <a:pathLst>
                <a:path extrusionOk="0" h="7247" w="602">
                  <a:moveTo>
                    <a:pt x="568" y="0"/>
                  </a:moveTo>
                  <a:cubicBezTo>
                    <a:pt x="551" y="0"/>
                    <a:pt x="535" y="8"/>
                    <a:pt x="535" y="25"/>
                  </a:cubicBezTo>
                  <a:cubicBezTo>
                    <a:pt x="468" y="1226"/>
                    <a:pt x="335" y="2427"/>
                    <a:pt x="234" y="3628"/>
                  </a:cubicBezTo>
                  <a:cubicBezTo>
                    <a:pt x="201" y="4195"/>
                    <a:pt x="168" y="4795"/>
                    <a:pt x="134" y="5396"/>
                  </a:cubicBezTo>
                  <a:cubicBezTo>
                    <a:pt x="68" y="5996"/>
                    <a:pt x="1" y="6596"/>
                    <a:pt x="34" y="7197"/>
                  </a:cubicBezTo>
                  <a:cubicBezTo>
                    <a:pt x="34" y="7230"/>
                    <a:pt x="51" y="7247"/>
                    <a:pt x="68" y="7247"/>
                  </a:cubicBezTo>
                  <a:cubicBezTo>
                    <a:pt x="84" y="7247"/>
                    <a:pt x="101" y="7230"/>
                    <a:pt x="101" y="7197"/>
                  </a:cubicBezTo>
                  <a:cubicBezTo>
                    <a:pt x="201" y="6630"/>
                    <a:pt x="234" y="6063"/>
                    <a:pt x="268" y="5462"/>
                  </a:cubicBezTo>
                  <a:cubicBezTo>
                    <a:pt x="301" y="4895"/>
                    <a:pt x="368" y="4261"/>
                    <a:pt x="401" y="3661"/>
                  </a:cubicBezTo>
                  <a:cubicBezTo>
                    <a:pt x="468" y="2460"/>
                    <a:pt x="501" y="1226"/>
                    <a:pt x="601" y="25"/>
                  </a:cubicBezTo>
                  <a:cubicBezTo>
                    <a:pt x="601" y="8"/>
                    <a:pt x="585" y="0"/>
                    <a:pt x="5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3"/>
            <p:cNvSpPr/>
            <p:nvPr/>
          </p:nvSpPr>
          <p:spPr>
            <a:xfrm>
              <a:off x="3291700" y="1998550"/>
              <a:ext cx="665500" cy="271050"/>
            </a:xfrm>
            <a:custGeom>
              <a:rect b="b" l="l" r="r" t="t"/>
              <a:pathLst>
                <a:path extrusionOk="0" h="10842" w="26620">
                  <a:moveTo>
                    <a:pt x="1201" y="0"/>
                  </a:moveTo>
                  <a:lnTo>
                    <a:pt x="0" y="10841"/>
                  </a:lnTo>
                  <a:lnTo>
                    <a:pt x="8339" y="9774"/>
                  </a:lnTo>
                  <a:lnTo>
                    <a:pt x="19314" y="8406"/>
                  </a:lnTo>
                  <a:lnTo>
                    <a:pt x="26619" y="7439"/>
                  </a:lnTo>
                  <a:cubicBezTo>
                    <a:pt x="23250" y="3069"/>
                    <a:pt x="20681" y="0"/>
                    <a:pt x="206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3"/>
            <p:cNvSpPr/>
            <p:nvPr/>
          </p:nvSpPr>
          <p:spPr>
            <a:xfrm>
              <a:off x="2897250" y="895400"/>
              <a:ext cx="758050" cy="647550"/>
            </a:xfrm>
            <a:custGeom>
              <a:rect b="b" l="l" r="r" t="t"/>
              <a:pathLst>
                <a:path extrusionOk="0" h="25902" w="30322">
                  <a:moveTo>
                    <a:pt x="3100" y="1"/>
                  </a:moveTo>
                  <a:cubicBezTo>
                    <a:pt x="2587" y="1"/>
                    <a:pt x="2246" y="100"/>
                    <a:pt x="2168" y="328"/>
                  </a:cubicBezTo>
                  <a:cubicBezTo>
                    <a:pt x="0" y="6499"/>
                    <a:pt x="0" y="19709"/>
                    <a:pt x="2368" y="22644"/>
                  </a:cubicBezTo>
                  <a:cubicBezTo>
                    <a:pt x="4100" y="24758"/>
                    <a:pt x="9226" y="25901"/>
                    <a:pt x="14672" y="25901"/>
                  </a:cubicBezTo>
                  <a:cubicBezTo>
                    <a:pt x="17305" y="25901"/>
                    <a:pt x="20014" y="25634"/>
                    <a:pt x="22449" y="25079"/>
                  </a:cubicBezTo>
                  <a:cubicBezTo>
                    <a:pt x="25418" y="24379"/>
                    <a:pt x="30322" y="21843"/>
                    <a:pt x="23750" y="20476"/>
                  </a:cubicBezTo>
                  <a:cubicBezTo>
                    <a:pt x="18380" y="19342"/>
                    <a:pt x="12542" y="17741"/>
                    <a:pt x="11575" y="16506"/>
                  </a:cubicBezTo>
                  <a:cubicBezTo>
                    <a:pt x="10474" y="15172"/>
                    <a:pt x="11675" y="7233"/>
                    <a:pt x="12309" y="3730"/>
                  </a:cubicBezTo>
                  <a:cubicBezTo>
                    <a:pt x="12531" y="2480"/>
                    <a:pt x="5665" y="1"/>
                    <a:pt x="31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2933100" y="730350"/>
              <a:ext cx="369450" cy="313800"/>
            </a:xfrm>
            <a:custGeom>
              <a:rect b="b" l="l" r="r" t="t"/>
              <a:pathLst>
                <a:path extrusionOk="0" h="12552" w="14778">
                  <a:moveTo>
                    <a:pt x="9101" y="1"/>
                  </a:moveTo>
                  <a:cubicBezTo>
                    <a:pt x="5958" y="1"/>
                    <a:pt x="2452" y="686"/>
                    <a:pt x="1802" y="1860"/>
                  </a:cubicBezTo>
                  <a:cubicBezTo>
                    <a:pt x="668" y="3928"/>
                    <a:pt x="0" y="9132"/>
                    <a:pt x="334" y="10466"/>
                  </a:cubicBezTo>
                  <a:cubicBezTo>
                    <a:pt x="565" y="11469"/>
                    <a:pt x="5852" y="12551"/>
                    <a:pt x="8721" y="12551"/>
                  </a:cubicBezTo>
                  <a:cubicBezTo>
                    <a:pt x="9573" y="12551"/>
                    <a:pt x="10212" y="12455"/>
                    <a:pt x="10441" y="12234"/>
                  </a:cubicBezTo>
                  <a:cubicBezTo>
                    <a:pt x="11475" y="11300"/>
                    <a:pt x="14778" y="3961"/>
                    <a:pt x="14344" y="1593"/>
                  </a:cubicBezTo>
                  <a:cubicBezTo>
                    <a:pt x="14161" y="492"/>
                    <a:pt x="11761" y="1"/>
                    <a:pt x="91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2978125" y="643375"/>
              <a:ext cx="370300" cy="274450"/>
            </a:xfrm>
            <a:custGeom>
              <a:rect b="b" l="l" r="r" t="t"/>
              <a:pathLst>
                <a:path extrusionOk="0" h="10978" w="14812">
                  <a:moveTo>
                    <a:pt x="9419" y="1"/>
                  </a:moveTo>
                  <a:cubicBezTo>
                    <a:pt x="9404" y="1"/>
                    <a:pt x="9389" y="1"/>
                    <a:pt x="9374" y="2"/>
                  </a:cubicBezTo>
                  <a:cubicBezTo>
                    <a:pt x="8774" y="35"/>
                    <a:pt x="8240" y="435"/>
                    <a:pt x="8006" y="1002"/>
                  </a:cubicBezTo>
                  <a:cubicBezTo>
                    <a:pt x="8006" y="1002"/>
                    <a:pt x="7461" y="167"/>
                    <a:pt x="6904" y="167"/>
                  </a:cubicBezTo>
                  <a:cubicBezTo>
                    <a:pt x="6894" y="167"/>
                    <a:pt x="6883" y="168"/>
                    <a:pt x="6872" y="168"/>
                  </a:cubicBezTo>
                  <a:cubicBezTo>
                    <a:pt x="5772" y="268"/>
                    <a:pt x="5305" y="1536"/>
                    <a:pt x="5305" y="1536"/>
                  </a:cubicBezTo>
                  <a:cubicBezTo>
                    <a:pt x="5076" y="1130"/>
                    <a:pt x="4655" y="898"/>
                    <a:pt x="4202" y="898"/>
                  </a:cubicBezTo>
                  <a:cubicBezTo>
                    <a:pt x="4060" y="898"/>
                    <a:pt x="3914" y="921"/>
                    <a:pt x="3770" y="969"/>
                  </a:cubicBezTo>
                  <a:cubicBezTo>
                    <a:pt x="1802" y="1569"/>
                    <a:pt x="1" y="5305"/>
                    <a:pt x="1" y="5305"/>
                  </a:cubicBezTo>
                  <a:cubicBezTo>
                    <a:pt x="101" y="5305"/>
                    <a:pt x="2636" y="4672"/>
                    <a:pt x="2636" y="4672"/>
                  </a:cubicBezTo>
                  <a:lnTo>
                    <a:pt x="2636" y="4672"/>
                  </a:lnTo>
                  <a:cubicBezTo>
                    <a:pt x="3170" y="6106"/>
                    <a:pt x="1202" y="9975"/>
                    <a:pt x="3070" y="10309"/>
                  </a:cubicBezTo>
                  <a:cubicBezTo>
                    <a:pt x="3129" y="10318"/>
                    <a:pt x="3187" y="10322"/>
                    <a:pt x="3244" y="10322"/>
                  </a:cubicBezTo>
                  <a:cubicBezTo>
                    <a:pt x="4254" y="10322"/>
                    <a:pt x="4975" y="9001"/>
                    <a:pt x="5038" y="8875"/>
                  </a:cubicBezTo>
                  <a:lnTo>
                    <a:pt x="5038" y="8875"/>
                  </a:lnTo>
                  <a:cubicBezTo>
                    <a:pt x="5005" y="9006"/>
                    <a:pt x="4811" y="10978"/>
                    <a:pt x="6139" y="10978"/>
                  </a:cubicBezTo>
                  <a:cubicBezTo>
                    <a:pt x="6160" y="10978"/>
                    <a:pt x="6183" y="10977"/>
                    <a:pt x="6205" y="10976"/>
                  </a:cubicBezTo>
                  <a:cubicBezTo>
                    <a:pt x="7606" y="10876"/>
                    <a:pt x="8040" y="8674"/>
                    <a:pt x="8073" y="8541"/>
                  </a:cubicBezTo>
                  <a:cubicBezTo>
                    <a:pt x="8073" y="8667"/>
                    <a:pt x="8103" y="10494"/>
                    <a:pt x="9263" y="10494"/>
                  </a:cubicBezTo>
                  <a:cubicBezTo>
                    <a:pt x="9330" y="10494"/>
                    <a:pt x="9400" y="10488"/>
                    <a:pt x="9474" y="10476"/>
                  </a:cubicBezTo>
                  <a:cubicBezTo>
                    <a:pt x="10842" y="10276"/>
                    <a:pt x="11242" y="7841"/>
                    <a:pt x="11242" y="7841"/>
                  </a:cubicBezTo>
                  <a:cubicBezTo>
                    <a:pt x="11242" y="7841"/>
                    <a:pt x="11336" y="9018"/>
                    <a:pt x="12020" y="9018"/>
                  </a:cubicBezTo>
                  <a:cubicBezTo>
                    <a:pt x="12149" y="9018"/>
                    <a:pt x="12301" y="8976"/>
                    <a:pt x="12476" y="8875"/>
                  </a:cubicBezTo>
                  <a:cubicBezTo>
                    <a:pt x="14811" y="7507"/>
                    <a:pt x="13911" y="769"/>
                    <a:pt x="12276" y="268"/>
                  </a:cubicBezTo>
                  <a:cubicBezTo>
                    <a:pt x="12174" y="239"/>
                    <a:pt x="12072" y="226"/>
                    <a:pt x="11971" y="226"/>
                  </a:cubicBezTo>
                  <a:cubicBezTo>
                    <a:pt x="11277" y="226"/>
                    <a:pt x="10642" y="836"/>
                    <a:pt x="10642" y="836"/>
                  </a:cubicBezTo>
                  <a:cubicBezTo>
                    <a:pt x="10642" y="836"/>
                    <a:pt x="10192" y="1"/>
                    <a:pt x="9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3"/>
            <p:cNvSpPr/>
            <p:nvPr/>
          </p:nvSpPr>
          <p:spPr>
            <a:xfrm>
              <a:off x="3246650" y="666950"/>
              <a:ext cx="26725" cy="176200"/>
            </a:xfrm>
            <a:custGeom>
              <a:rect b="b" l="l" r="r" t="t"/>
              <a:pathLst>
                <a:path extrusionOk="0" h="7048" w="1069">
                  <a:moveTo>
                    <a:pt x="17" y="1"/>
                  </a:moveTo>
                  <a:cubicBezTo>
                    <a:pt x="9" y="1"/>
                    <a:pt x="1" y="9"/>
                    <a:pt x="1" y="26"/>
                  </a:cubicBezTo>
                  <a:cubicBezTo>
                    <a:pt x="468" y="2328"/>
                    <a:pt x="601" y="4663"/>
                    <a:pt x="368" y="6998"/>
                  </a:cubicBezTo>
                  <a:cubicBezTo>
                    <a:pt x="368" y="7031"/>
                    <a:pt x="409" y="7048"/>
                    <a:pt x="451" y="7048"/>
                  </a:cubicBezTo>
                  <a:cubicBezTo>
                    <a:pt x="493" y="7048"/>
                    <a:pt x="534" y="7031"/>
                    <a:pt x="534" y="6998"/>
                  </a:cubicBezTo>
                  <a:cubicBezTo>
                    <a:pt x="1068" y="4663"/>
                    <a:pt x="901" y="2261"/>
                    <a:pt x="34" y="26"/>
                  </a:cubicBezTo>
                  <a:cubicBezTo>
                    <a:pt x="34" y="9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3"/>
            <p:cNvSpPr/>
            <p:nvPr/>
          </p:nvSpPr>
          <p:spPr>
            <a:xfrm>
              <a:off x="3177925" y="666950"/>
              <a:ext cx="25400" cy="193975"/>
            </a:xfrm>
            <a:custGeom>
              <a:rect b="b" l="l" r="r" t="t"/>
              <a:pathLst>
                <a:path extrusionOk="0" h="7759" w="1016">
                  <a:moveTo>
                    <a:pt x="35" y="1"/>
                  </a:moveTo>
                  <a:cubicBezTo>
                    <a:pt x="23" y="1"/>
                    <a:pt x="14" y="9"/>
                    <a:pt x="14" y="26"/>
                  </a:cubicBezTo>
                  <a:cubicBezTo>
                    <a:pt x="481" y="2161"/>
                    <a:pt x="548" y="5997"/>
                    <a:pt x="14" y="7698"/>
                  </a:cubicBezTo>
                  <a:cubicBezTo>
                    <a:pt x="0" y="7740"/>
                    <a:pt x="16" y="7759"/>
                    <a:pt x="41" y="7759"/>
                  </a:cubicBezTo>
                  <a:cubicBezTo>
                    <a:pt x="75" y="7759"/>
                    <a:pt x="129" y="7723"/>
                    <a:pt x="148" y="7665"/>
                  </a:cubicBezTo>
                  <a:cubicBezTo>
                    <a:pt x="1015" y="5196"/>
                    <a:pt x="1015" y="2494"/>
                    <a:pt x="81" y="26"/>
                  </a:cubicBezTo>
                  <a:cubicBezTo>
                    <a:pt x="64" y="9"/>
                    <a:pt x="48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3"/>
            <p:cNvSpPr/>
            <p:nvPr/>
          </p:nvSpPr>
          <p:spPr>
            <a:xfrm>
              <a:off x="3100225" y="683650"/>
              <a:ext cx="28050" cy="187150"/>
            </a:xfrm>
            <a:custGeom>
              <a:rect b="b" l="l" r="r" t="t"/>
              <a:pathLst>
                <a:path extrusionOk="0" h="7486" w="1122">
                  <a:moveTo>
                    <a:pt x="487" y="0"/>
                  </a:moveTo>
                  <a:cubicBezTo>
                    <a:pt x="471" y="0"/>
                    <a:pt x="454" y="8"/>
                    <a:pt x="454" y="25"/>
                  </a:cubicBezTo>
                  <a:cubicBezTo>
                    <a:pt x="854" y="2560"/>
                    <a:pt x="854" y="4995"/>
                    <a:pt x="20" y="7430"/>
                  </a:cubicBezTo>
                  <a:cubicBezTo>
                    <a:pt x="1" y="7469"/>
                    <a:pt x="27" y="7486"/>
                    <a:pt x="52" y="7486"/>
                  </a:cubicBezTo>
                  <a:cubicBezTo>
                    <a:pt x="70" y="7486"/>
                    <a:pt x="87" y="7478"/>
                    <a:pt x="87" y="7464"/>
                  </a:cubicBezTo>
                  <a:cubicBezTo>
                    <a:pt x="687" y="6463"/>
                    <a:pt x="1021" y="5296"/>
                    <a:pt x="1054" y="4095"/>
                  </a:cubicBezTo>
                  <a:cubicBezTo>
                    <a:pt x="1121" y="2827"/>
                    <a:pt x="1054" y="1226"/>
                    <a:pt x="521" y="25"/>
                  </a:cubicBezTo>
                  <a:cubicBezTo>
                    <a:pt x="521" y="8"/>
                    <a:pt x="504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3"/>
            <p:cNvSpPr/>
            <p:nvPr/>
          </p:nvSpPr>
          <p:spPr>
            <a:xfrm>
              <a:off x="3030675" y="760975"/>
              <a:ext cx="228525" cy="163700"/>
            </a:xfrm>
            <a:custGeom>
              <a:rect b="b" l="l" r="r" t="t"/>
              <a:pathLst>
                <a:path extrusionOk="0" h="6548" w="9141">
                  <a:moveTo>
                    <a:pt x="534" y="1"/>
                  </a:moveTo>
                  <a:lnTo>
                    <a:pt x="534" y="1"/>
                  </a:lnTo>
                  <a:cubicBezTo>
                    <a:pt x="601" y="335"/>
                    <a:pt x="601" y="701"/>
                    <a:pt x="534" y="1068"/>
                  </a:cubicBezTo>
                  <a:cubicBezTo>
                    <a:pt x="467" y="1402"/>
                    <a:pt x="401" y="1769"/>
                    <a:pt x="334" y="2102"/>
                  </a:cubicBezTo>
                  <a:cubicBezTo>
                    <a:pt x="167" y="2836"/>
                    <a:pt x="67" y="3537"/>
                    <a:pt x="34" y="4271"/>
                  </a:cubicBezTo>
                  <a:cubicBezTo>
                    <a:pt x="0" y="4671"/>
                    <a:pt x="100" y="5071"/>
                    <a:pt x="300" y="5405"/>
                  </a:cubicBezTo>
                  <a:cubicBezTo>
                    <a:pt x="515" y="5674"/>
                    <a:pt x="838" y="5834"/>
                    <a:pt x="1183" y="5834"/>
                  </a:cubicBezTo>
                  <a:cubicBezTo>
                    <a:pt x="1266" y="5834"/>
                    <a:pt x="1350" y="5825"/>
                    <a:pt x="1435" y="5805"/>
                  </a:cubicBezTo>
                  <a:cubicBezTo>
                    <a:pt x="1835" y="5705"/>
                    <a:pt x="2168" y="5505"/>
                    <a:pt x="2435" y="5205"/>
                  </a:cubicBezTo>
                  <a:cubicBezTo>
                    <a:pt x="2521" y="5119"/>
                    <a:pt x="2603" y="5026"/>
                    <a:pt x="2681" y="4930"/>
                  </a:cubicBezTo>
                  <a:lnTo>
                    <a:pt x="2681" y="4930"/>
                  </a:lnTo>
                  <a:cubicBezTo>
                    <a:pt x="2693" y="5191"/>
                    <a:pt x="2735" y="5452"/>
                    <a:pt x="2802" y="5705"/>
                  </a:cubicBezTo>
                  <a:cubicBezTo>
                    <a:pt x="2902" y="5972"/>
                    <a:pt x="3102" y="6205"/>
                    <a:pt x="3369" y="6372"/>
                  </a:cubicBezTo>
                  <a:cubicBezTo>
                    <a:pt x="3563" y="6483"/>
                    <a:pt x="3802" y="6547"/>
                    <a:pt x="4049" y="6547"/>
                  </a:cubicBezTo>
                  <a:cubicBezTo>
                    <a:pt x="4100" y="6547"/>
                    <a:pt x="4152" y="6545"/>
                    <a:pt x="4203" y="6539"/>
                  </a:cubicBezTo>
                  <a:cubicBezTo>
                    <a:pt x="4737" y="6472"/>
                    <a:pt x="5204" y="6139"/>
                    <a:pt x="5538" y="5705"/>
                  </a:cubicBezTo>
                  <a:cubicBezTo>
                    <a:pt x="5694" y="5471"/>
                    <a:pt x="5839" y="5213"/>
                    <a:pt x="5965" y="4940"/>
                  </a:cubicBezTo>
                  <a:lnTo>
                    <a:pt x="5965" y="4940"/>
                  </a:lnTo>
                  <a:cubicBezTo>
                    <a:pt x="6081" y="5223"/>
                    <a:pt x="6270" y="5476"/>
                    <a:pt x="6505" y="5672"/>
                  </a:cubicBezTo>
                  <a:cubicBezTo>
                    <a:pt x="6738" y="5805"/>
                    <a:pt x="6972" y="5905"/>
                    <a:pt x="7239" y="5939"/>
                  </a:cubicBezTo>
                  <a:cubicBezTo>
                    <a:pt x="7283" y="5944"/>
                    <a:pt x="7328" y="5947"/>
                    <a:pt x="7372" y="5947"/>
                  </a:cubicBezTo>
                  <a:cubicBezTo>
                    <a:pt x="7594" y="5947"/>
                    <a:pt x="7811" y="5877"/>
                    <a:pt x="8006" y="5738"/>
                  </a:cubicBezTo>
                  <a:cubicBezTo>
                    <a:pt x="8373" y="5405"/>
                    <a:pt x="8673" y="5005"/>
                    <a:pt x="8840" y="4538"/>
                  </a:cubicBezTo>
                  <a:cubicBezTo>
                    <a:pt x="8973" y="4071"/>
                    <a:pt x="9073" y="3604"/>
                    <a:pt x="9140" y="3137"/>
                  </a:cubicBezTo>
                  <a:lnTo>
                    <a:pt x="9140" y="3137"/>
                  </a:lnTo>
                  <a:cubicBezTo>
                    <a:pt x="9040" y="3604"/>
                    <a:pt x="8873" y="4037"/>
                    <a:pt x="8673" y="4471"/>
                  </a:cubicBezTo>
                  <a:cubicBezTo>
                    <a:pt x="8473" y="4904"/>
                    <a:pt x="8206" y="5271"/>
                    <a:pt x="7839" y="5538"/>
                  </a:cubicBezTo>
                  <a:cubicBezTo>
                    <a:pt x="7702" y="5621"/>
                    <a:pt x="7520" y="5680"/>
                    <a:pt x="7348" y="5680"/>
                  </a:cubicBezTo>
                  <a:cubicBezTo>
                    <a:pt x="7311" y="5680"/>
                    <a:pt x="7274" y="5678"/>
                    <a:pt x="7239" y="5672"/>
                  </a:cubicBezTo>
                  <a:cubicBezTo>
                    <a:pt x="7039" y="5638"/>
                    <a:pt x="6838" y="5538"/>
                    <a:pt x="6672" y="5405"/>
                  </a:cubicBezTo>
                  <a:cubicBezTo>
                    <a:pt x="6370" y="5164"/>
                    <a:pt x="6205" y="4787"/>
                    <a:pt x="6176" y="4421"/>
                  </a:cubicBezTo>
                  <a:lnTo>
                    <a:pt x="6176" y="4421"/>
                  </a:lnTo>
                  <a:cubicBezTo>
                    <a:pt x="6186" y="4393"/>
                    <a:pt x="6195" y="4365"/>
                    <a:pt x="6205" y="4337"/>
                  </a:cubicBezTo>
                  <a:lnTo>
                    <a:pt x="6172" y="4334"/>
                  </a:lnTo>
                  <a:lnTo>
                    <a:pt x="6172" y="4334"/>
                  </a:lnTo>
                  <a:cubicBezTo>
                    <a:pt x="6171" y="4324"/>
                    <a:pt x="6171" y="4314"/>
                    <a:pt x="6171" y="4304"/>
                  </a:cubicBezTo>
                  <a:lnTo>
                    <a:pt x="6171" y="3270"/>
                  </a:lnTo>
                  <a:lnTo>
                    <a:pt x="5838" y="4271"/>
                  </a:lnTo>
                  <a:cubicBezTo>
                    <a:pt x="5671" y="4671"/>
                    <a:pt x="5471" y="5105"/>
                    <a:pt x="5204" y="5438"/>
                  </a:cubicBezTo>
                  <a:cubicBezTo>
                    <a:pt x="4937" y="5805"/>
                    <a:pt x="4570" y="6039"/>
                    <a:pt x="4137" y="6105"/>
                  </a:cubicBezTo>
                  <a:cubicBezTo>
                    <a:pt x="4095" y="6112"/>
                    <a:pt x="4053" y="6116"/>
                    <a:pt x="4012" y="6116"/>
                  </a:cubicBezTo>
                  <a:cubicBezTo>
                    <a:pt x="3656" y="6116"/>
                    <a:pt x="3322" y="5867"/>
                    <a:pt x="3203" y="5538"/>
                  </a:cubicBezTo>
                  <a:cubicBezTo>
                    <a:pt x="3069" y="5105"/>
                    <a:pt x="3036" y="4671"/>
                    <a:pt x="3136" y="4237"/>
                  </a:cubicBezTo>
                  <a:lnTo>
                    <a:pt x="3303" y="3003"/>
                  </a:lnTo>
                  <a:lnTo>
                    <a:pt x="2736" y="4104"/>
                  </a:lnTo>
                  <a:cubicBezTo>
                    <a:pt x="2569" y="4404"/>
                    <a:pt x="2369" y="4671"/>
                    <a:pt x="2168" y="4938"/>
                  </a:cubicBezTo>
                  <a:cubicBezTo>
                    <a:pt x="1935" y="5171"/>
                    <a:pt x="1668" y="5371"/>
                    <a:pt x="1368" y="5472"/>
                  </a:cubicBezTo>
                  <a:cubicBezTo>
                    <a:pt x="1307" y="5485"/>
                    <a:pt x="1245" y="5492"/>
                    <a:pt x="1185" y="5492"/>
                  </a:cubicBezTo>
                  <a:cubicBezTo>
                    <a:pt x="949" y="5492"/>
                    <a:pt x="727" y="5391"/>
                    <a:pt x="567" y="5205"/>
                  </a:cubicBezTo>
                  <a:cubicBezTo>
                    <a:pt x="401" y="4904"/>
                    <a:pt x="300" y="4604"/>
                    <a:pt x="334" y="4271"/>
                  </a:cubicBezTo>
                  <a:cubicBezTo>
                    <a:pt x="334" y="3570"/>
                    <a:pt x="367" y="2836"/>
                    <a:pt x="501" y="2136"/>
                  </a:cubicBezTo>
                  <a:cubicBezTo>
                    <a:pt x="534" y="1802"/>
                    <a:pt x="567" y="1435"/>
                    <a:pt x="601" y="1068"/>
                  </a:cubicBezTo>
                  <a:cubicBezTo>
                    <a:pt x="634" y="701"/>
                    <a:pt x="634" y="335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3"/>
            <p:cNvSpPr/>
            <p:nvPr/>
          </p:nvSpPr>
          <p:spPr>
            <a:xfrm>
              <a:off x="3134075" y="780950"/>
              <a:ext cx="279400" cy="226900"/>
            </a:xfrm>
            <a:custGeom>
              <a:rect b="b" l="l" r="r" t="t"/>
              <a:pathLst>
                <a:path extrusionOk="0" h="9076" w="11176">
                  <a:moveTo>
                    <a:pt x="1997" y="1"/>
                  </a:moveTo>
                  <a:cubicBezTo>
                    <a:pt x="1065" y="1"/>
                    <a:pt x="370" y="146"/>
                    <a:pt x="301" y="536"/>
                  </a:cubicBezTo>
                  <a:cubicBezTo>
                    <a:pt x="1" y="1937"/>
                    <a:pt x="2235" y="2771"/>
                    <a:pt x="3737" y="3071"/>
                  </a:cubicBezTo>
                  <a:cubicBezTo>
                    <a:pt x="3737" y="3071"/>
                    <a:pt x="734" y="4806"/>
                    <a:pt x="1301" y="7241"/>
                  </a:cubicBezTo>
                  <a:cubicBezTo>
                    <a:pt x="1535" y="8175"/>
                    <a:pt x="2269" y="8876"/>
                    <a:pt x="3203" y="9076"/>
                  </a:cubicBezTo>
                  <a:cubicBezTo>
                    <a:pt x="3203" y="9076"/>
                    <a:pt x="11175" y="2838"/>
                    <a:pt x="7206" y="903"/>
                  </a:cubicBezTo>
                  <a:cubicBezTo>
                    <a:pt x="6418" y="531"/>
                    <a:pt x="3776" y="1"/>
                    <a:pt x="19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3"/>
            <p:cNvSpPr/>
            <p:nvPr/>
          </p:nvSpPr>
          <p:spPr>
            <a:xfrm>
              <a:off x="3133250" y="776000"/>
              <a:ext cx="188475" cy="172650"/>
            </a:xfrm>
            <a:custGeom>
              <a:rect b="b" l="l" r="r" t="t"/>
              <a:pathLst>
                <a:path extrusionOk="0" h="6906" w="7539">
                  <a:moveTo>
                    <a:pt x="1535" y="0"/>
                  </a:moveTo>
                  <a:cubicBezTo>
                    <a:pt x="1268" y="0"/>
                    <a:pt x="968" y="34"/>
                    <a:pt x="701" y="134"/>
                  </a:cubicBezTo>
                  <a:cubicBezTo>
                    <a:pt x="534" y="167"/>
                    <a:pt x="400" y="234"/>
                    <a:pt x="300" y="334"/>
                  </a:cubicBezTo>
                  <a:cubicBezTo>
                    <a:pt x="234" y="401"/>
                    <a:pt x="167" y="467"/>
                    <a:pt x="134" y="534"/>
                  </a:cubicBezTo>
                  <a:cubicBezTo>
                    <a:pt x="67" y="601"/>
                    <a:pt x="67" y="701"/>
                    <a:pt x="34" y="801"/>
                  </a:cubicBezTo>
                  <a:cubicBezTo>
                    <a:pt x="0" y="1101"/>
                    <a:pt x="34" y="1401"/>
                    <a:pt x="200" y="1668"/>
                  </a:cubicBezTo>
                  <a:cubicBezTo>
                    <a:pt x="367" y="1902"/>
                    <a:pt x="534" y="2135"/>
                    <a:pt x="767" y="2302"/>
                  </a:cubicBezTo>
                  <a:cubicBezTo>
                    <a:pt x="1201" y="2636"/>
                    <a:pt x="1668" y="2869"/>
                    <a:pt x="2202" y="3036"/>
                  </a:cubicBezTo>
                  <a:cubicBezTo>
                    <a:pt x="2543" y="3158"/>
                    <a:pt x="2920" y="3262"/>
                    <a:pt x="3294" y="3348"/>
                  </a:cubicBezTo>
                  <a:lnTo>
                    <a:pt x="3294" y="3348"/>
                  </a:lnTo>
                  <a:cubicBezTo>
                    <a:pt x="3112" y="3491"/>
                    <a:pt x="2934" y="3651"/>
                    <a:pt x="2769" y="3836"/>
                  </a:cubicBezTo>
                  <a:cubicBezTo>
                    <a:pt x="2469" y="4103"/>
                    <a:pt x="2202" y="4370"/>
                    <a:pt x="1968" y="4704"/>
                  </a:cubicBezTo>
                  <a:cubicBezTo>
                    <a:pt x="1735" y="5037"/>
                    <a:pt x="1568" y="5371"/>
                    <a:pt x="1435" y="5738"/>
                  </a:cubicBezTo>
                  <a:cubicBezTo>
                    <a:pt x="1301" y="6105"/>
                    <a:pt x="1268" y="6505"/>
                    <a:pt x="1301" y="6905"/>
                  </a:cubicBezTo>
                  <a:cubicBezTo>
                    <a:pt x="1301" y="6505"/>
                    <a:pt x="1401" y="6138"/>
                    <a:pt x="1568" y="5805"/>
                  </a:cubicBezTo>
                  <a:cubicBezTo>
                    <a:pt x="1701" y="5438"/>
                    <a:pt x="1902" y="5137"/>
                    <a:pt x="2135" y="4837"/>
                  </a:cubicBezTo>
                  <a:cubicBezTo>
                    <a:pt x="2402" y="4537"/>
                    <a:pt x="2669" y="4270"/>
                    <a:pt x="2936" y="4037"/>
                  </a:cubicBezTo>
                  <a:cubicBezTo>
                    <a:pt x="3236" y="3803"/>
                    <a:pt x="3536" y="3603"/>
                    <a:pt x="3870" y="3403"/>
                  </a:cubicBezTo>
                  <a:lnTo>
                    <a:pt x="4270" y="3203"/>
                  </a:lnTo>
                  <a:lnTo>
                    <a:pt x="3803" y="3103"/>
                  </a:lnTo>
                  <a:cubicBezTo>
                    <a:pt x="3303" y="2969"/>
                    <a:pt x="2802" y="2836"/>
                    <a:pt x="2335" y="2669"/>
                  </a:cubicBezTo>
                  <a:cubicBezTo>
                    <a:pt x="1868" y="2502"/>
                    <a:pt x="1468" y="2269"/>
                    <a:pt x="1101" y="1968"/>
                  </a:cubicBezTo>
                  <a:cubicBezTo>
                    <a:pt x="701" y="1735"/>
                    <a:pt x="501" y="1301"/>
                    <a:pt x="501" y="868"/>
                  </a:cubicBezTo>
                  <a:cubicBezTo>
                    <a:pt x="534" y="534"/>
                    <a:pt x="1101" y="467"/>
                    <a:pt x="1568" y="401"/>
                  </a:cubicBezTo>
                  <a:cubicBezTo>
                    <a:pt x="1715" y="391"/>
                    <a:pt x="1861" y="387"/>
                    <a:pt x="2008" y="387"/>
                  </a:cubicBezTo>
                  <a:cubicBezTo>
                    <a:pt x="2364" y="387"/>
                    <a:pt x="2725" y="410"/>
                    <a:pt x="3102" y="434"/>
                  </a:cubicBezTo>
                  <a:cubicBezTo>
                    <a:pt x="3603" y="467"/>
                    <a:pt x="4103" y="501"/>
                    <a:pt x="4603" y="567"/>
                  </a:cubicBezTo>
                  <a:cubicBezTo>
                    <a:pt x="5604" y="668"/>
                    <a:pt x="6605" y="901"/>
                    <a:pt x="7539" y="1301"/>
                  </a:cubicBezTo>
                  <a:cubicBezTo>
                    <a:pt x="7105" y="1001"/>
                    <a:pt x="6638" y="801"/>
                    <a:pt x="6138" y="668"/>
                  </a:cubicBezTo>
                  <a:cubicBezTo>
                    <a:pt x="5638" y="501"/>
                    <a:pt x="5137" y="401"/>
                    <a:pt x="4637" y="301"/>
                  </a:cubicBezTo>
                  <a:cubicBezTo>
                    <a:pt x="3603" y="100"/>
                    <a:pt x="2569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3"/>
            <p:cNvSpPr/>
            <p:nvPr/>
          </p:nvSpPr>
          <p:spPr>
            <a:xfrm>
              <a:off x="2853875" y="999500"/>
              <a:ext cx="798925" cy="559950"/>
            </a:xfrm>
            <a:custGeom>
              <a:rect b="b" l="l" r="r" t="t"/>
              <a:pathLst>
                <a:path extrusionOk="0" h="22398" w="31957">
                  <a:moveTo>
                    <a:pt x="1201" y="0"/>
                  </a:moveTo>
                  <a:cubicBezTo>
                    <a:pt x="1201" y="0"/>
                    <a:pt x="1" y="14711"/>
                    <a:pt x="4003" y="19080"/>
                  </a:cubicBezTo>
                  <a:cubicBezTo>
                    <a:pt x="6332" y="21642"/>
                    <a:pt x="11008" y="22397"/>
                    <a:pt x="15352" y="22397"/>
                  </a:cubicBezTo>
                  <a:cubicBezTo>
                    <a:pt x="18477" y="22397"/>
                    <a:pt x="21431" y="22006"/>
                    <a:pt x="23217" y="21616"/>
                  </a:cubicBezTo>
                  <a:cubicBezTo>
                    <a:pt x="27487" y="20715"/>
                    <a:pt x="31957" y="18180"/>
                    <a:pt x="26620" y="16512"/>
                  </a:cubicBezTo>
                  <a:cubicBezTo>
                    <a:pt x="23417" y="15478"/>
                    <a:pt x="14478" y="13910"/>
                    <a:pt x="13710" y="12142"/>
                  </a:cubicBezTo>
                  <a:cubicBezTo>
                    <a:pt x="12910" y="10374"/>
                    <a:pt x="14111" y="1735"/>
                    <a:pt x="14111" y="1735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3"/>
            <p:cNvSpPr/>
            <p:nvPr/>
          </p:nvSpPr>
          <p:spPr>
            <a:xfrm>
              <a:off x="2853875" y="999500"/>
              <a:ext cx="730550" cy="575950"/>
            </a:xfrm>
            <a:custGeom>
              <a:rect b="b" l="l" r="r" t="t"/>
              <a:pathLst>
                <a:path extrusionOk="0" h="23038" w="29222">
                  <a:moveTo>
                    <a:pt x="1201" y="0"/>
                  </a:moveTo>
                  <a:cubicBezTo>
                    <a:pt x="1201" y="0"/>
                    <a:pt x="1" y="14711"/>
                    <a:pt x="4003" y="19080"/>
                  </a:cubicBezTo>
                  <a:cubicBezTo>
                    <a:pt x="4170" y="19281"/>
                    <a:pt x="4370" y="19481"/>
                    <a:pt x="4570" y="19614"/>
                  </a:cubicBezTo>
                  <a:cubicBezTo>
                    <a:pt x="7559" y="22192"/>
                    <a:pt x="13901" y="23038"/>
                    <a:pt x="18925" y="23038"/>
                  </a:cubicBezTo>
                  <a:cubicBezTo>
                    <a:pt x="21247" y="23038"/>
                    <a:pt x="23288" y="22857"/>
                    <a:pt x="24585" y="22583"/>
                  </a:cubicBezTo>
                  <a:cubicBezTo>
                    <a:pt x="27320" y="21983"/>
                    <a:pt x="28788" y="19814"/>
                    <a:pt x="29055" y="18547"/>
                  </a:cubicBezTo>
                  <a:cubicBezTo>
                    <a:pt x="29221" y="17846"/>
                    <a:pt x="28554" y="17112"/>
                    <a:pt x="26620" y="16512"/>
                  </a:cubicBezTo>
                  <a:cubicBezTo>
                    <a:pt x="23417" y="15511"/>
                    <a:pt x="14478" y="13910"/>
                    <a:pt x="13710" y="12176"/>
                  </a:cubicBezTo>
                  <a:cubicBezTo>
                    <a:pt x="12943" y="10408"/>
                    <a:pt x="14111" y="1735"/>
                    <a:pt x="14111" y="1735"/>
                  </a:cubicBezTo>
                  <a:lnTo>
                    <a:pt x="120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3551050" y="1424800"/>
              <a:ext cx="20875" cy="90075"/>
            </a:xfrm>
            <a:custGeom>
              <a:rect b="b" l="l" r="r" t="t"/>
              <a:pathLst>
                <a:path extrusionOk="0" h="3603" w="835">
                  <a:moveTo>
                    <a:pt x="0" y="0"/>
                  </a:moveTo>
                  <a:lnTo>
                    <a:pt x="0" y="3603"/>
                  </a:lnTo>
                  <a:cubicBezTo>
                    <a:pt x="100" y="3503"/>
                    <a:pt x="200" y="3369"/>
                    <a:pt x="300" y="3269"/>
                  </a:cubicBezTo>
                  <a:cubicBezTo>
                    <a:pt x="500" y="3002"/>
                    <a:pt x="667" y="2702"/>
                    <a:pt x="834" y="2369"/>
                  </a:cubicBezTo>
                  <a:lnTo>
                    <a:pt x="834" y="567"/>
                  </a:lnTo>
                  <a:cubicBezTo>
                    <a:pt x="601" y="334"/>
                    <a:pt x="30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3"/>
            <p:cNvSpPr/>
            <p:nvPr/>
          </p:nvSpPr>
          <p:spPr>
            <a:xfrm>
              <a:off x="3507675" y="1408950"/>
              <a:ext cx="9200" cy="140125"/>
            </a:xfrm>
            <a:custGeom>
              <a:rect b="b" l="l" r="r" t="t"/>
              <a:pathLst>
                <a:path extrusionOk="0" h="5605" w="368">
                  <a:moveTo>
                    <a:pt x="1" y="1"/>
                  </a:moveTo>
                  <a:lnTo>
                    <a:pt x="1" y="5605"/>
                  </a:lnTo>
                  <a:cubicBezTo>
                    <a:pt x="101" y="5538"/>
                    <a:pt x="234" y="5471"/>
                    <a:pt x="367" y="5404"/>
                  </a:cubicBezTo>
                  <a:lnTo>
                    <a:pt x="367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3"/>
            <p:cNvSpPr/>
            <p:nvPr/>
          </p:nvSpPr>
          <p:spPr>
            <a:xfrm>
              <a:off x="3451800" y="1393950"/>
              <a:ext cx="21700" cy="172650"/>
            </a:xfrm>
            <a:custGeom>
              <a:rect b="b" l="l" r="r" t="t"/>
              <a:pathLst>
                <a:path extrusionOk="0" h="6906" w="868">
                  <a:moveTo>
                    <a:pt x="1" y="0"/>
                  </a:moveTo>
                  <a:lnTo>
                    <a:pt x="1" y="6905"/>
                  </a:lnTo>
                  <a:cubicBezTo>
                    <a:pt x="234" y="6838"/>
                    <a:pt x="468" y="6805"/>
                    <a:pt x="668" y="6772"/>
                  </a:cubicBezTo>
                  <a:lnTo>
                    <a:pt x="868" y="6738"/>
                  </a:lnTo>
                  <a:lnTo>
                    <a:pt x="868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3"/>
            <p:cNvSpPr/>
            <p:nvPr/>
          </p:nvSpPr>
          <p:spPr>
            <a:xfrm>
              <a:off x="3408450" y="1383925"/>
              <a:ext cx="9175" cy="187675"/>
            </a:xfrm>
            <a:custGeom>
              <a:rect b="b" l="l" r="r" t="t"/>
              <a:pathLst>
                <a:path extrusionOk="0" h="7507" w="367">
                  <a:moveTo>
                    <a:pt x="0" y="1"/>
                  </a:moveTo>
                  <a:lnTo>
                    <a:pt x="0" y="7506"/>
                  </a:lnTo>
                  <a:lnTo>
                    <a:pt x="334" y="7473"/>
                  </a:lnTo>
                  <a:lnTo>
                    <a:pt x="367" y="7473"/>
                  </a:lnTo>
                  <a:lnTo>
                    <a:pt x="367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3"/>
            <p:cNvSpPr/>
            <p:nvPr/>
          </p:nvSpPr>
          <p:spPr>
            <a:xfrm>
              <a:off x="3353400" y="1369750"/>
              <a:ext cx="20875" cy="204350"/>
            </a:xfrm>
            <a:custGeom>
              <a:rect b="b" l="l" r="r" t="t"/>
              <a:pathLst>
                <a:path extrusionOk="0" h="8174" w="835">
                  <a:moveTo>
                    <a:pt x="0" y="1"/>
                  </a:moveTo>
                  <a:lnTo>
                    <a:pt x="0" y="8173"/>
                  </a:lnTo>
                  <a:lnTo>
                    <a:pt x="834" y="8173"/>
                  </a:lnTo>
                  <a:lnTo>
                    <a:pt x="834" y="201"/>
                  </a:lnTo>
                  <a:lnTo>
                    <a:pt x="568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3"/>
            <p:cNvSpPr/>
            <p:nvPr/>
          </p:nvSpPr>
          <p:spPr>
            <a:xfrm>
              <a:off x="3310025" y="1357250"/>
              <a:ext cx="9200" cy="217675"/>
            </a:xfrm>
            <a:custGeom>
              <a:rect b="b" l="l" r="r" t="t"/>
              <a:pathLst>
                <a:path extrusionOk="0" h="8707" w="368">
                  <a:moveTo>
                    <a:pt x="1" y="0"/>
                  </a:moveTo>
                  <a:lnTo>
                    <a:pt x="1" y="8707"/>
                  </a:lnTo>
                  <a:lnTo>
                    <a:pt x="368" y="8707"/>
                  </a:lnTo>
                  <a:lnTo>
                    <a:pt x="368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3"/>
            <p:cNvSpPr/>
            <p:nvPr/>
          </p:nvSpPr>
          <p:spPr>
            <a:xfrm>
              <a:off x="3254150" y="1339725"/>
              <a:ext cx="20875" cy="234375"/>
            </a:xfrm>
            <a:custGeom>
              <a:rect b="b" l="l" r="r" t="t"/>
              <a:pathLst>
                <a:path extrusionOk="0" h="9375" w="835">
                  <a:moveTo>
                    <a:pt x="1" y="1"/>
                  </a:moveTo>
                  <a:lnTo>
                    <a:pt x="1" y="9308"/>
                  </a:lnTo>
                  <a:cubicBezTo>
                    <a:pt x="268" y="9341"/>
                    <a:pt x="568" y="9374"/>
                    <a:pt x="835" y="9374"/>
                  </a:cubicBezTo>
                  <a:lnTo>
                    <a:pt x="835" y="301"/>
                  </a:lnTo>
                  <a:cubicBezTo>
                    <a:pt x="568" y="201"/>
                    <a:pt x="268" y="10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3"/>
            <p:cNvSpPr/>
            <p:nvPr/>
          </p:nvSpPr>
          <p:spPr>
            <a:xfrm>
              <a:off x="3210800" y="1318050"/>
              <a:ext cx="9200" cy="251875"/>
            </a:xfrm>
            <a:custGeom>
              <a:rect b="b" l="l" r="r" t="t"/>
              <a:pathLst>
                <a:path extrusionOk="0" h="10075" w="368">
                  <a:moveTo>
                    <a:pt x="0" y="1"/>
                  </a:moveTo>
                  <a:lnTo>
                    <a:pt x="0" y="10041"/>
                  </a:lnTo>
                  <a:lnTo>
                    <a:pt x="367" y="10074"/>
                  </a:lnTo>
                  <a:lnTo>
                    <a:pt x="367" y="234"/>
                  </a:lnTo>
                  <a:cubicBezTo>
                    <a:pt x="234" y="167"/>
                    <a:pt x="100" y="10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3"/>
            <p:cNvSpPr/>
            <p:nvPr/>
          </p:nvSpPr>
          <p:spPr>
            <a:xfrm>
              <a:off x="3155750" y="1035350"/>
              <a:ext cx="20875" cy="529575"/>
            </a:xfrm>
            <a:custGeom>
              <a:rect b="b" l="l" r="r" t="t"/>
              <a:pathLst>
                <a:path extrusionOk="0" h="21183" w="835">
                  <a:moveTo>
                    <a:pt x="1" y="0"/>
                  </a:moveTo>
                  <a:lnTo>
                    <a:pt x="1" y="21049"/>
                  </a:lnTo>
                  <a:cubicBezTo>
                    <a:pt x="268" y="21082"/>
                    <a:pt x="535" y="21149"/>
                    <a:pt x="835" y="21182"/>
                  </a:cubicBezTo>
                  <a:lnTo>
                    <a:pt x="83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3"/>
            <p:cNvSpPr/>
            <p:nvPr/>
          </p:nvSpPr>
          <p:spPr>
            <a:xfrm>
              <a:off x="3112400" y="1029500"/>
              <a:ext cx="8350" cy="525425"/>
            </a:xfrm>
            <a:custGeom>
              <a:rect b="b" l="l" r="r" t="t"/>
              <a:pathLst>
                <a:path extrusionOk="0" h="21017" w="334">
                  <a:moveTo>
                    <a:pt x="0" y="1"/>
                  </a:moveTo>
                  <a:lnTo>
                    <a:pt x="0" y="20916"/>
                  </a:lnTo>
                  <a:lnTo>
                    <a:pt x="334" y="21016"/>
                  </a:lnTo>
                  <a:lnTo>
                    <a:pt x="334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3"/>
            <p:cNvSpPr/>
            <p:nvPr/>
          </p:nvSpPr>
          <p:spPr>
            <a:xfrm>
              <a:off x="3056525" y="1022000"/>
              <a:ext cx="20875" cy="522075"/>
            </a:xfrm>
            <a:custGeom>
              <a:rect b="b" l="l" r="r" t="t"/>
              <a:pathLst>
                <a:path extrusionOk="0" h="20883" w="835">
                  <a:moveTo>
                    <a:pt x="0" y="1"/>
                  </a:moveTo>
                  <a:lnTo>
                    <a:pt x="0" y="20616"/>
                  </a:lnTo>
                  <a:cubicBezTo>
                    <a:pt x="267" y="20716"/>
                    <a:pt x="567" y="20782"/>
                    <a:pt x="834" y="20882"/>
                  </a:cubicBezTo>
                  <a:lnTo>
                    <a:pt x="834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3"/>
            <p:cNvSpPr/>
            <p:nvPr/>
          </p:nvSpPr>
          <p:spPr>
            <a:xfrm>
              <a:off x="3013150" y="1016175"/>
              <a:ext cx="9200" cy="507050"/>
            </a:xfrm>
            <a:custGeom>
              <a:rect b="b" l="l" r="r" t="t"/>
              <a:pathLst>
                <a:path extrusionOk="0" h="20282" w="368">
                  <a:moveTo>
                    <a:pt x="1" y="0"/>
                  </a:moveTo>
                  <a:lnTo>
                    <a:pt x="1" y="20115"/>
                  </a:lnTo>
                  <a:cubicBezTo>
                    <a:pt x="134" y="20181"/>
                    <a:pt x="234" y="20248"/>
                    <a:pt x="368" y="20281"/>
                  </a:cubicBezTo>
                  <a:lnTo>
                    <a:pt x="368" y="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3"/>
            <p:cNvSpPr/>
            <p:nvPr/>
          </p:nvSpPr>
          <p:spPr>
            <a:xfrm>
              <a:off x="2958125" y="1008675"/>
              <a:ext cx="20875" cy="489525"/>
            </a:xfrm>
            <a:custGeom>
              <a:rect b="b" l="l" r="r" t="t"/>
              <a:pathLst>
                <a:path extrusionOk="0" h="19581" w="835">
                  <a:moveTo>
                    <a:pt x="0" y="0"/>
                  </a:moveTo>
                  <a:lnTo>
                    <a:pt x="0" y="18880"/>
                  </a:lnTo>
                  <a:cubicBezTo>
                    <a:pt x="134" y="19014"/>
                    <a:pt x="267" y="19114"/>
                    <a:pt x="400" y="19247"/>
                  </a:cubicBezTo>
                  <a:cubicBezTo>
                    <a:pt x="534" y="19347"/>
                    <a:pt x="667" y="19481"/>
                    <a:pt x="834" y="19581"/>
                  </a:cubicBezTo>
                  <a:lnTo>
                    <a:pt x="834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3"/>
            <p:cNvSpPr/>
            <p:nvPr/>
          </p:nvSpPr>
          <p:spPr>
            <a:xfrm>
              <a:off x="2914750" y="1002825"/>
              <a:ext cx="8375" cy="424500"/>
            </a:xfrm>
            <a:custGeom>
              <a:rect b="b" l="l" r="r" t="t"/>
              <a:pathLst>
                <a:path extrusionOk="0" h="16980" w="335">
                  <a:moveTo>
                    <a:pt x="1" y="1"/>
                  </a:moveTo>
                  <a:lnTo>
                    <a:pt x="1" y="16045"/>
                  </a:lnTo>
                  <a:cubicBezTo>
                    <a:pt x="1" y="16112"/>
                    <a:pt x="1" y="16145"/>
                    <a:pt x="34" y="16179"/>
                  </a:cubicBezTo>
                  <a:cubicBezTo>
                    <a:pt x="67" y="16312"/>
                    <a:pt x="101" y="16412"/>
                    <a:pt x="167" y="16546"/>
                  </a:cubicBezTo>
                  <a:cubicBezTo>
                    <a:pt x="234" y="16713"/>
                    <a:pt x="301" y="16846"/>
                    <a:pt x="334" y="16979"/>
                  </a:cubicBezTo>
                  <a:lnTo>
                    <a:pt x="334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3"/>
            <p:cNvSpPr/>
            <p:nvPr/>
          </p:nvSpPr>
          <p:spPr>
            <a:xfrm>
              <a:off x="2879725" y="1097050"/>
              <a:ext cx="25" cy="54250"/>
            </a:xfrm>
            <a:custGeom>
              <a:rect b="b" l="l" r="r" t="t"/>
              <a:pathLst>
                <a:path extrusionOk="0" h="2170" w="1">
                  <a:moveTo>
                    <a:pt x="1" y="1"/>
                  </a:moveTo>
                  <a:lnTo>
                    <a:pt x="1" y="2169"/>
                  </a:lnTo>
                  <a:lnTo>
                    <a:pt x="1" y="935"/>
                  </a:lnTo>
                  <a:lnTo>
                    <a:pt x="1" y="568"/>
                  </a:lnTo>
                  <a:cubicBezTo>
                    <a:pt x="1" y="368"/>
                    <a:pt x="1" y="20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3"/>
            <p:cNvSpPr/>
            <p:nvPr/>
          </p:nvSpPr>
          <p:spPr>
            <a:xfrm>
              <a:off x="3099875" y="1549875"/>
              <a:ext cx="406150" cy="20875"/>
            </a:xfrm>
            <a:custGeom>
              <a:rect b="b" l="l" r="r" t="t"/>
              <a:pathLst>
                <a:path extrusionOk="0" h="835" w="16246">
                  <a:moveTo>
                    <a:pt x="1" y="1"/>
                  </a:moveTo>
                  <a:lnTo>
                    <a:pt x="501" y="101"/>
                  </a:lnTo>
                  <a:lnTo>
                    <a:pt x="835" y="201"/>
                  </a:lnTo>
                  <a:cubicBezTo>
                    <a:pt x="1302" y="301"/>
                    <a:pt x="1769" y="368"/>
                    <a:pt x="2236" y="468"/>
                  </a:cubicBezTo>
                  <a:cubicBezTo>
                    <a:pt x="2503" y="501"/>
                    <a:pt x="2770" y="535"/>
                    <a:pt x="3070" y="568"/>
                  </a:cubicBezTo>
                  <a:cubicBezTo>
                    <a:pt x="3503" y="635"/>
                    <a:pt x="3970" y="701"/>
                    <a:pt x="4437" y="768"/>
                  </a:cubicBezTo>
                  <a:lnTo>
                    <a:pt x="4804" y="801"/>
                  </a:lnTo>
                  <a:lnTo>
                    <a:pt x="5205" y="835"/>
                  </a:lnTo>
                  <a:lnTo>
                    <a:pt x="12710" y="835"/>
                  </a:lnTo>
                  <a:cubicBezTo>
                    <a:pt x="13210" y="768"/>
                    <a:pt x="13677" y="735"/>
                    <a:pt x="14078" y="668"/>
                  </a:cubicBezTo>
                  <a:cubicBezTo>
                    <a:pt x="14311" y="601"/>
                    <a:pt x="14545" y="568"/>
                    <a:pt x="14745" y="535"/>
                  </a:cubicBezTo>
                  <a:lnTo>
                    <a:pt x="14945" y="501"/>
                  </a:lnTo>
                  <a:cubicBezTo>
                    <a:pt x="15379" y="368"/>
                    <a:pt x="15846" y="201"/>
                    <a:pt x="162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3"/>
            <p:cNvSpPr/>
            <p:nvPr/>
          </p:nvSpPr>
          <p:spPr>
            <a:xfrm>
              <a:off x="2990650" y="1505675"/>
              <a:ext cx="567925" cy="9200"/>
            </a:xfrm>
            <a:custGeom>
              <a:rect b="b" l="l" r="r" t="t"/>
              <a:pathLst>
                <a:path extrusionOk="0" h="368" w="22717">
                  <a:moveTo>
                    <a:pt x="0" y="1"/>
                  </a:moveTo>
                  <a:lnTo>
                    <a:pt x="0" y="1"/>
                  </a:lnTo>
                  <a:cubicBezTo>
                    <a:pt x="200" y="134"/>
                    <a:pt x="400" y="268"/>
                    <a:pt x="634" y="368"/>
                  </a:cubicBezTo>
                  <a:lnTo>
                    <a:pt x="22416" y="368"/>
                  </a:lnTo>
                  <a:cubicBezTo>
                    <a:pt x="22516" y="268"/>
                    <a:pt x="22616" y="134"/>
                    <a:pt x="22716" y="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3"/>
            <p:cNvSpPr/>
            <p:nvPr/>
          </p:nvSpPr>
          <p:spPr>
            <a:xfrm>
              <a:off x="2935600" y="1451475"/>
              <a:ext cx="645475" cy="20875"/>
            </a:xfrm>
            <a:custGeom>
              <a:rect b="b" l="l" r="r" t="t"/>
              <a:pathLst>
                <a:path extrusionOk="0" h="835" w="25819">
                  <a:moveTo>
                    <a:pt x="1" y="1"/>
                  </a:moveTo>
                  <a:cubicBezTo>
                    <a:pt x="167" y="268"/>
                    <a:pt x="367" y="568"/>
                    <a:pt x="568" y="835"/>
                  </a:cubicBezTo>
                  <a:lnTo>
                    <a:pt x="25652" y="835"/>
                  </a:lnTo>
                  <a:cubicBezTo>
                    <a:pt x="25719" y="701"/>
                    <a:pt x="25752" y="568"/>
                    <a:pt x="25786" y="468"/>
                  </a:cubicBezTo>
                  <a:cubicBezTo>
                    <a:pt x="25819" y="301"/>
                    <a:pt x="25819" y="134"/>
                    <a:pt x="257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3"/>
            <p:cNvSpPr/>
            <p:nvPr/>
          </p:nvSpPr>
          <p:spPr>
            <a:xfrm>
              <a:off x="2915575" y="1407275"/>
              <a:ext cx="617150" cy="9200"/>
            </a:xfrm>
            <a:custGeom>
              <a:rect b="b" l="l" r="r" t="t"/>
              <a:pathLst>
                <a:path extrusionOk="0" h="368" w="24686">
                  <a:moveTo>
                    <a:pt x="1" y="1"/>
                  </a:moveTo>
                  <a:cubicBezTo>
                    <a:pt x="34" y="134"/>
                    <a:pt x="68" y="268"/>
                    <a:pt x="134" y="368"/>
                  </a:cubicBezTo>
                  <a:lnTo>
                    <a:pt x="24685" y="368"/>
                  </a:lnTo>
                  <a:cubicBezTo>
                    <a:pt x="24518" y="301"/>
                    <a:pt x="24352" y="268"/>
                    <a:pt x="24152" y="201"/>
                  </a:cubicBezTo>
                  <a:lnTo>
                    <a:pt x="24051" y="168"/>
                  </a:lnTo>
                  <a:lnTo>
                    <a:pt x="23685" y="68"/>
                  </a:lnTo>
                  <a:lnTo>
                    <a:pt x="2355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3"/>
            <p:cNvSpPr/>
            <p:nvPr/>
          </p:nvSpPr>
          <p:spPr>
            <a:xfrm>
              <a:off x="2899750" y="1352250"/>
              <a:ext cx="467850" cy="20875"/>
            </a:xfrm>
            <a:custGeom>
              <a:rect b="b" l="l" r="r" t="t"/>
              <a:pathLst>
                <a:path extrusionOk="0" h="835" w="18714">
                  <a:moveTo>
                    <a:pt x="0" y="0"/>
                  </a:moveTo>
                  <a:cubicBezTo>
                    <a:pt x="67" y="267"/>
                    <a:pt x="134" y="567"/>
                    <a:pt x="200" y="834"/>
                  </a:cubicBezTo>
                  <a:lnTo>
                    <a:pt x="18714" y="834"/>
                  </a:lnTo>
                  <a:lnTo>
                    <a:pt x="18146" y="701"/>
                  </a:lnTo>
                  <a:cubicBezTo>
                    <a:pt x="17679" y="567"/>
                    <a:pt x="17212" y="467"/>
                    <a:pt x="16779" y="334"/>
                  </a:cubicBezTo>
                  <a:lnTo>
                    <a:pt x="16412" y="234"/>
                  </a:lnTo>
                  <a:cubicBezTo>
                    <a:pt x="16145" y="134"/>
                    <a:pt x="15912" y="67"/>
                    <a:pt x="156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3"/>
            <p:cNvSpPr/>
            <p:nvPr/>
          </p:nvSpPr>
          <p:spPr>
            <a:xfrm>
              <a:off x="2892225" y="1308875"/>
              <a:ext cx="317775" cy="9200"/>
            </a:xfrm>
            <a:custGeom>
              <a:rect b="b" l="l" r="r" t="t"/>
              <a:pathLst>
                <a:path extrusionOk="0" h="368" w="12711">
                  <a:moveTo>
                    <a:pt x="1" y="1"/>
                  </a:moveTo>
                  <a:cubicBezTo>
                    <a:pt x="1" y="101"/>
                    <a:pt x="34" y="234"/>
                    <a:pt x="34" y="368"/>
                  </a:cubicBezTo>
                  <a:lnTo>
                    <a:pt x="12710" y="368"/>
                  </a:lnTo>
                  <a:cubicBezTo>
                    <a:pt x="12543" y="268"/>
                    <a:pt x="12410" y="134"/>
                    <a:pt x="12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3"/>
            <p:cNvSpPr/>
            <p:nvPr/>
          </p:nvSpPr>
          <p:spPr>
            <a:xfrm>
              <a:off x="2885575" y="1253850"/>
              <a:ext cx="304400" cy="20875"/>
            </a:xfrm>
            <a:custGeom>
              <a:rect b="b" l="l" r="r" t="t"/>
              <a:pathLst>
                <a:path extrusionOk="0" h="835" w="12176">
                  <a:moveTo>
                    <a:pt x="0" y="0"/>
                  </a:moveTo>
                  <a:cubicBezTo>
                    <a:pt x="33" y="267"/>
                    <a:pt x="67" y="534"/>
                    <a:pt x="100" y="834"/>
                  </a:cubicBezTo>
                  <a:lnTo>
                    <a:pt x="12175" y="834"/>
                  </a:lnTo>
                  <a:cubicBezTo>
                    <a:pt x="12175" y="567"/>
                    <a:pt x="12142" y="267"/>
                    <a:pt x="121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3"/>
            <p:cNvSpPr/>
            <p:nvPr/>
          </p:nvSpPr>
          <p:spPr>
            <a:xfrm>
              <a:off x="2882225" y="1209650"/>
              <a:ext cx="307750" cy="9200"/>
            </a:xfrm>
            <a:custGeom>
              <a:rect b="b" l="l" r="r" t="t"/>
              <a:pathLst>
                <a:path extrusionOk="0" h="368" w="12310">
                  <a:moveTo>
                    <a:pt x="1" y="0"/>
                  </a:moveTo>
                  <a:lnTo>
                    <a:pt x="1" y="367"/>
                  </a:lnTo>
                  <a:lnTo>
                    <a:pt x="12309" y="367"/>
                  </a:lnTo>
                  <a:lnTo>
                    <a:pt x="123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3"/>
            <p:cNvSpPr/>
            <p:nvPr/>
          </p:nvSpPr>
          <p:spPr>
            <a:xfrm>
              <a:off x="2880550" y="1154600"/>
              <a:ext cx="313600" cy="20875"/>
            </a:xfrm>
            <a:custGeom>
              <a:rect b="b" l="l" r="r" t="t"/>
              <a:pathLst>
                <a:path extrusionOk="0" h="835" w="12544">
                  <a:moveTo>
                    <a:pt x="1" y="1"/>
                  </a:moveTo>
                  <a:lnTo>
                    <a:pt x="1" y="835"/>
                  </a:lnTo>
                  <a:lnTo>
                    <a:pt x="12477" y="835"/>
                  </a:lnTo>
                  <a:cubicBezTo>
                    <a:pt x="12477" y="568"/>
                    <a:pt x="12510" y="267"/>
                    <a:pt x="12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3"/>
            <p:cNvSpPr/>
            <p:nvPr/>
          </p:nvSpPr>
          <p:spPr>
            <a:xfrm>
              <a:off x="2879725" y="1111250"/>
              <a:ext cx="318600" cy="9175"/>
            </a:xfrm>
            <a:custGeom>
              <a:rect b="b" l="l" r="r" t="t"/>
              <a:pathLst>
                <a:path extrusionOk="0" h="367" w="12744">
                  <a:moveTo>
                    <a:pt x="1" y="0"/>
                  </a:moveTo>
                  <a:lnTo>
                    <a:pt x="1" y="367"/>
                  </a:lnTo>
                  <a:lnTo>
                    <a:pt x="12710" y="367"/>
                  </a:lnTo>
                  <a:cubicBezTo>
                    <a:pt x="12710" y="234"/>
                    <a:pt x="12743" y="100"/>
                    <a:pt x="1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3"/>
            <p:cNvSpPr/>
            <p:nvPr/>
          </p:nvSpPr>
          <p:spPr>
            <a:xfrm>
              <a:off x="2880550" y="1055375"/>
              <a:ext cx="324425" cy="20850"/>
            </a:xfrm>
            <a:custGeom>
              <a:rect b="b" l="l" r="r" t="t"/>
              <a:pathLst>
                <a:path extrusionOk="0" h="834" w="12977">
                  <a:moveTo>
                    <a:pt x="1" y="0"/>
                  </a:moveTo>
                  <a:cubicBezTo>
                    <a:pt x="1" y="267"/>
                    <a:pt x="1" y="534"/>
                    <a:pt x="1" y="834"/>
                  </a:cubicBezTo>
                  <a:lnTo>
                    <a:pt x="12843" y="834"/>
                  </a:lnTo>
                  <a:cubicBezTo>
                    <a:pt x="12910" y="534"/>
                    <a:pt x="12944" y="234"/>
                    <a:pt x="129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3"/>
            <p:cNvSpPr/>
            <p:nvPr/>
          </p:nvSpPr>
          <p:spPr>
            <a:xfrm>
              <a:off x="2883075" y="1012000"/>
              <a:ext cx="166800" cy="9200"/>
            </a:xfrm>
            <a:custGeom>
              <a:rect b="b" l="l" r="r" t="t"/>
              <a:pathLst>
                <a:path extrusionOk="0" h="368" w="6672">
                  <a:moveTo>
                    <a:pt x="0" y="0"/>
                  </a:moveTo>
                  <a:lnTo>
                    <a:pt x="0" y="367"/>
                  </a:lnTo>
                  <a:lnTo>
                    <a:pt x="6671" y="367"/>
                  </a:lnTo>
                  <a:lnTo>
                    <a:pt x="5571" y="234"/>
                  </a:lnTo>
                  <a:lnTo>
                    <a:pt x="5204" y="167"/>
                  </a:lnTo>
                  <a:lnTo>
                    <a:pt x="40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3"/>
            <p:cNvSpPr/>
            <p:nvPr/>
          </p:nvSpPr>
          <p:spPr>
            <a:xfrm>
              <a:off x="2906425" y="1067875"/>
              <a:ext cx="272700" cy="40875"/>
            </a:xfrm>
            <a:custGeom>
              <a:rect b="b" l="l" r="r" t="t"/>
              <a:pathLst>
                <a:path extrusionOk="0" h="1635" w="10908">
                  <a:moveTo>
                    <a:pt x="33" y="0"/>
                  </a:moveTo>
                  <a:cubicBezTo>
                    <a:pt x="0" y="0"/>
                    <a:pt x="0" y="34"/>
                    <a:pt x="33" y="34"/>
                  </a:cubicBezTo>
                  <a:cubicBezTo>
                    <a:pt x="467" y="167"/>
                    <a:pt x="934" y="234"/>
                    <a:pt x="1368" y="301"/>
                  </a:cubicBezTo>
                  <a:cubicBezTo>
                    <a:pt x="1801" y="401"/>
                    <a:pt x="2235" y="467"/>
                    <a:pt x="2669" y="534"/>
                  </a:cubicBezTo>
                  <a:cubicBezTo>
                    <a:pt x="3603" y="668"/>
                    <a:pt x="4503" y="801"/>
                    <a:pt x="5404" y="934"/>
                  </a:cubicBezTo>
                  <a:cubicBezTo>
                    <a:pt x="6305" y="1068"/>
                    <a:pt x="7205" y="1168"/>
                    <a:pt x="8106" y="1301"/>
                  </a:cubicBezTo>
                  <a:cubicBezTo>
                    <a:pt x="9040" y="1401"/>
                    <a:pt x="9974" y="1568"/>
                    <a:pt x="10874" y="1635"/>
                  </a:cubicBezTo>
                  <a:cubicBezTo>
                    <a:pt x="10903" y="1635"/>
                    <a:pt x="10907" y="1561"/>
                    <a:pt x="10887" y="1561"/>
                  </a:cubicBezTo>
                  <a:cubicBezTo>
                    <a:pt x="10883" y="1561"/>
                    <a:pt x="10879" y="1563"/>
                    <a:pt x="10874" y="1568"/>
                  </a:cubicBezTo>
                  <a:cubicBezTo>
                    <a:pt x="9974" y="1335"/>
                    <a:pt x="9040" y="1235"/>
                    <a:pt x="8139" y="1101"/>
                  </a:cubicBezTo>
                  <a:lnTo>
                    <a:pt x="5471" y="668"/>
                  </a:lnTo>
                  <a:cubicBezTo>
                    <a:pt x="4570" y="534"/>
                    <a:pt x="3703" y="401"/>
                    <a:pt x="2802" y="267"/>
                  </a:cubicBezTo>
                  <a:cubicBezTo>
                    <a:pt x="2368" y="201"/>
                    <a:pt x="1901" y="167"/>
                    <a:pt x="1434" y="100"/>
                  </a:cubicBezTo>
                  <a:cubicBezTo>
                    <a:pt x="967" y="67"/>
                    <a:pt x="500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3"/>
            <p:cNvSpPr/>
            <p:nvPr/>
          </p:nvSpPr>
          <p:spPr>
            <a:xfrm>
              <a:off x="3612025" y="1302550"/>
              <a:ext cx="872175" cy="519100"/>
            </a:xfrm>
            <a:custGeom>
              <a:rect b="b" l="l" r="r" t="t"/>
              <a:pathLst>
                <a:path extrusionOk="0" h="20764" w="34887">
                  <a:moveTo>
                    <a:pt x="25351" y="0"/>
                  </a:moveTo>
                  <a:cubicBezTo>
                    <a:pt x="25037" y="0"/>
                    <a:pt x="24814" y="68"/>
                    <a:pt x="24714" y="220"/>
                  </a:cubicBezTo>
                  <a:cubicBezTo>
                    <a:pt x="22746" y="3189"/>
                    <a:pt x="18076" y="9727"/>
                    <a:pt x="16375" y="9961"/>
                  </a:cubicBezTo>
                  <a:cubicBezTo>
                    <a:pt x="16332" y="9965"/>
                    <a:pt x="16286" y="9968"/>
                    <a:pt x="16238" y="9968"/>
                  </a:cubicBezTo>
                  <a:cubicBezTo>
                    <a:pt x="14545" y="9968"/>
                    <a:pt x="9405" y="7177"/>
                    <a:pt x="4833" y="4323"/>
                  </a:cubicBezTo>
                  <a:cubicBezTo>
                    <a:pt x="3479" y="3479"/>
                    <a:pt x="2549" y="3135"/>
                    <a:pt x="1940" y="3135"/>
                  </a:cubicBezTo>
                  <a:cubicBezTo>
                    <a:pt x="1" y="3135"/>
                    <a:pt x="1329" y="6630"/>
                    <a:pt x="2598" y="8560"/>
                  </a:cubicBezTo>
                  <a:cubicBezTo>
                    <a:pt x="6643" y="14723"/>
                    <a:pt x="14148" y="20763"/>
                    <a:pt x="18275" y="20763"/>
                  </a:cubicBezTo>
                  <a:cubicBezTo>
                    <a:pt x="18436" y="20763"/>
                    <a:pt x="18592" y="20754"/>
                    <a:pt x="18743" y="20735"/>
                  </a:cubicBezTo>
                  <a:cubicBezTo>
                    <a:pt x="22479" y="20268"/>
                    <a:pt x="31652" y="10761"/>
                    <a:pt x="34387" y="4790"/>
                  </a:cubicBezTo>
                  <a:cubicBezTo>
                    <a:pt x="34887" y="3675"/>
                    <a:pt x="27659" y="0"/>
                    <a:pt x="2535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3"/>
            <p:cNvSpPr/>
            <p:nvPr/>
          </p:nvSpPr>
          <p:spPr>
            <a:xfrm>
              <a:off x="4102275" y="1013150"/>
              <a:ext cx="464375" cy="433500"/>
            </a:xfrm>
            <a:custGeom>
              <a:rect b="b" l="l" r="r" t="t"/>
              <a:pathLst>
                <a:path extrusionOk="0" h="17340" w="18575">
                  <a:moveTo>
                    <a:pt x="1679" y="0"/>
                  </a:moveTo>
                  <a:cubicBezTo>
                    <a:pt x="1445" y="0"/>
                    <a:pt x="1228" y="59"/>
                    <a:pt x="1034" y="188"/>
                  </a:cubicBezTo>
                  <a:cubicBezTo>
                    <a:pt x="0" y="822"/>
                    <a:pt x="1935" y="3624"/>
                    <a:pt x="3102" y="5592"/>
                  </a:cubicBezTo>
                  <a:cubicBezTo>
                    <a:pt x="4036" y="7260"/>
                    <a:pt x="4704" y="9094"/>
                    <a:pt x="5137" y="10962"/>
                  </a:cubicBezTo>
                  <a:cubicBezTo>
                    <a:pt x="5037" y="11429"/>
                    <a:pt x="5004" y="11896"/>
                    <a:pt x="5004" y="12330"/>
                  </a:cubicBezTo>
                  <a:cubicBezTo>
                    <a:pt x="5187" y="13610"/>
                    <a:pt x="11688" y="17339"/>
                    <a:pt x="13625" y="17339"/>
                  </a:cubicBezTo>
                  <a:cubicBezTo>
                    <a:pt x="13809" y="17339"/>
                    <a:pt x="13951" y="17306"/>
                    <a:pt x="14044" y="17234"/>
                  </a:cubicBezTo>
                  <a:cubicBezTo>
                    <a:pt x="15111" y="16400"/>
                    <a:pt x="17813" y="11963"/>
                    <a:pt x="18213" y="9595"/>
                  </a:cubicBezTo>
                  <a:cubicBezTo>
                    <a:pt x="18574" y="7429"/>
                    <a:pt x="11966" y="1359"/>
                    <a:pt x="9318" y="1359"/>
                  </a:cubicBezTo>
                  <a:cubicBezTo>
                    <a:pt x="9029" y="1359"/>
                    <a:pt x="8787" y="1431"/>
                    <a:pt x="8606" y="1589"/>
                  </a:cubicBezTo>
                  <a:cubicBezTo>
                    <a:pt x="8073" y="2089"/>
                    <a:pt x="7506" y="3123"/>
                    <a:pt x="7005" y="4391"/>
                  </a:cubicBezTo>
                  <a:cubicBezTo>
                    <a:pt x="5640" y="2677"/>
                    <a:pt x="3261" y="0"/>
                    <a:pt x="16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3"/>
            <p:cNvSpPr/>
            <p:nvPr/>
          </p:nvSpPr>
          <p:spPr>
            <a:xfrm>
              <a:off x="4030550" y="628400"/>
              <a:ext cx="1033250" cy="1679550"/>
            </a:xfrm>
            <a:custGeom>
              <a:rect b="b" l="l" r="r" t="t"/>
              <a:pathLst>
                <a:path extrusionOk="0" h="67182" w="41330">
                  <a:moveTo>
                    <a:pt x="568" y="0"/>
                  </a:moveTo>
                  <a:lnTo>
                    <a:pt x="0" y="367"/>
                  </a:lnTo>
                  <a:lnTo>
                    <a:pt x="40763" y="67182"/>
                  </a:lnTo>
                  <a:lnTo>
                    <a:pt x="41330" y="66815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3"/>
            <p:cNvSpPr/>
            <p:nvPr/>
          </p:nvSpPr>
          <p:spPr>
            <a:xfrm>
              <a:off x="4237200" y="963000"/>
              <a:ext cx="343650" cy="343200"/>
            </a:xfrm>
            <a:custGeom>
              <a:rect b="b" l="l" r="r" t="t"/>
              <a:pathLst>
                <a:path extrusionOk="0" h="13728" w="13746">
                  <a:moveTo>
                    <a:pt x="6045" y="1"/>
                  </a:moveTo>
                  <a:cubicBezTo>
                    <a:pt x="4199" y="1"/>
                    <a:pt x="0" y="4284"/>
                    <a:pt x="908" y="6631"/>
                  </a:cubicBezTo>
                  <a:cubicBezTo>
                    <a:pt x="1060" y="7012"/>
                    <a:pt x="1281" y="7141"/>
                    <a:pt x="1509" y="7141"/>
                  </a:cubicBezTo>
                  <a:cubicBezTo>
                    <a:pt x="1977" y="7141"/>
                    <a:pt x="2475" y="6597"/>
                    <a:pt x="2475" y="6597"/>
                  </a:cubicBezTo>
                  <a:lnTo>
                    <a:pt x="2475" y="6597"/>
                  </a:lnTo>
                  <a:cubicBezTo>
                    <a:pt x="2475" y="6598"/>
                    <a:pt x="1308" y="8732"/>
                    <a:pt x="2242" y="9766"/>
                  </a:cubicBezTo>
                  <a:cubicBezTo>
                    <a:pt x="2470" y="10010"/>
                    <a:pt x="2718" y="10103"/>
                    <a:pt x="2963" y="10103"/>
                  </a:cubicBezTo>
                  <a:cubicBezTo>
                    <a:pt x="3725" y="10103"/>
                    <a:pt x="4468" y="9208"/>
                    <a:pt x="4544" y="9132"/>
                  </a:cubicBezTo>
                  <a:lnTo>
                    <a:pt x="4544" y="9132"/>
                  </a:lnTo>
                  <a:cubicBezTo>
                    <a:pt x="4477" y="9232"/>
                    <a:pt x="3443" y="11200"/>
                    <a:pt x="4477" y="12168"/>
                  </a:cubicBezTo>
                  <a:cubicBezTo>
                    <a:pt x="4705" y="12367"/>
                    <a:pt x="4933" y="12447"/>
                    <a:pt x="5151" y="12447"/>
                  </a:cubicBezTo>
                  <a:cubicBezTo>
                    <a:pt x="5955" y="12447"/>
                    <a:pt x="6626" y="11372"/>
                    <a:pt x="6678" y="11267"/>
                  </a:cubicBezTo>
                  <a:lnTo>
                    <a:pt x="6678" y="11267"/>
                  </a:lnTo>
                  <a:cubicBezTo>
                    <a:pt x="6678" y="11401"/>
                    <a:pt x="6378" y="13068"/>
                    <a:pt x="7312" y="13602"/>
                  </a:cubicBezTo>
                  <a:cubicBezTo>
                    <a:pt x="7471" y="13688"/>
                    <a:pt x="7623" y="13727"/>
                    <a:pt x="7769" y="13727"/>
                  </a:cubicBezTo>
                  <a:cubicBezTo>
                    <a:pt x="9155" y="13727"/>
                    <a:pt x="10005" y="10193"/>
                    <a:pt x="11182" y="9499"/>
                  </a:cubicBezTo>
                  <a:cubicBezTo>
                    <a:pt x="11182" y="9499"/>
                    <a:pt x="12749" y="11567"/>
                    <a:pt x="12816" y="11601"/>
                  </a:cubicBezTo>
                  <a:cubicBezTo>
                    <a:pt x="12816" y="11601"/>
                    <a:pt x="12817" y="11601"/>
                    <a:pt x="12817" y="11601"/>
                  </a:cubicBezTo>
                  <a:cubicBezTo>
                    <a:pt x="12890" y="11601"/>
                    <a:pt x="13745" y="7591"/>
                    <a:pt x="12583" y="5897"/>
                  </a:cubicBezTo>
                  <a:cubicBezTo>
                    <a:pt x="12334" y="5499"/>
                    <a:pt x="11920" y="5287"/>
                    <a:pt x="11476" y="5287"/>
                  </a:cubicBezTo>
                  <a:cubicBezTo>
                    <a:pt x="11324" y="5287"/>
                    <a:pt x="11168" y="5312"/>
                    <a:pt x="11015" y="5363"/>
                  </a:cubicBezTo>
                  <a:cubicBezTo>
                    <a:pt x="11015" y="5363"/>
                    <a:pt x="11482" y="4129"/>
                    <a:pt x="10681" y="3361"/>
                  </a:cubicBezTo>
                  <a:cubicBezTo>
                    <a:pt x="10508" y="3201"/>
                    <a:pt x="10244" y="3153"/>
                    <a:pt x="9989" y="3153"/>
                  </a:cubicBezTo>
                  <a:cubicBezTo>
                    <a:pt x="9607" y="3153"/>
                    <a:pt x="9247" y="3261"/>
                    <a:pt x="9247" y="3261"/>
                  </a:cubicBezTo>
                  <a:cubicBezTo>
                    <a:pt x="9447" y="2694"/>
                    <a:pt x="9247" y="2027"/>
                    <a:pt x="8813" y="1594"/>
                  </a:cubicBezTo>
                  <a:cubicBezTo>
                    <a:pt x="8582" y="1401"/>
                    <a:pt x="8307" y="1342"/>
                    <a:pt x="8056" y="1342"/>
                  </a:cubicBezTo>
                  <a:cubicBezTo>
                    <a:pt x="7653" y="1342"/>
                    <a:pt x="7312" y="1493"/>
                    <a:pt x="7312" y="1493"/>
                  </a:cubicBezTo>
                  <a:cubicBezTo>
                    <a:pt x="7312" y="1493"/>
                    <a:pt x="7145" y="359"/>
                    <a:pt x="6378" y="59"/>
                  </a:cubicBezTo>
                  <a:cubicBezTo>
                    <a:pt x="6279" y="20"/>
                    <a:pt x="6167" y="1"/>
                    <a:pt x="60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3"/>
            <p:cNvSpPr/>
            <p:nvPr/>
          </p:nvSpPr>
          <p:spPr>
            <a:xfrm>
              <a:off x="4297650" y="1001150"/>
              <a:ext cx="118200" cy="130825"/>
            </a:xfrm>
            <a:custGeom>
              <a:rect b="b" l="l" r="r" t="t"/>
              <a:pathLst>
                <a:path extrusionOk="0" h="5233" w="4728">
                  <a:moveTo>
                    <a:pt x="4727" y="1"/>
                  </a:moveTo>
                  <a:cubicBezTo>
                    <a:pt x="2693" y="1168"/>
                    <a:pt x="1025" y="2970"/>
                    <a:pt x="24" y="5138"/>
                  </a:cubicBezTo>
                  <a:cubicBezTo>
                    <a:pt x="1" y="5185"/>
                    <a:pt x="44" y="5232"/>
                    <a:pt x="95" y="5232"/>
                  </a:cubicBezTo>
                  <a:cubicBezTo>
                    <a:pt x="116" y="5232"/>
                    <a:pt x="138" y="5224"/>
                    <a:pt x="158" y="5205"/>
                  </a:cubicBezTo>
                  <a:cubicBezTo>
                    <a:pt x="1425" y="3270"/>
                    <a:pt x="2960" y="1502"/>
                    <a:pt x="4727" y="34"/>
                  </a:cubicBezTo>
                  <a:lnTo>
                    <a:pt x="4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3"/>
            <p:cNvSpPr/>
            <p:nvPr/>
          </p:nvSpPr>
          <p:spPr>
            <a:xfrm>
              <a:off x="4348500" y="1042850"/>
              <a:ext cx="121550" cy="151875"/>
            </a:xfrm>
            <a:custGeom>
              <a:rect b="b" l="l" r="r" t="t"/>
              <a:pathLst>
                <a:path extrusionOk="0" h="6075" w="4862">
                  <a:moveTo>
                    <a:pt x="4795" y="1"/>
                  </a:moveTo>
                  <a:cubicBezTo>
                    <a:pt x="2527" y="1335"/>
                    <a:pt x="859" y="3437"/>
                    <a:pt x="25" y="5938"/>
                  </a:cubicBezTo>
                  <a:cubicBezTo>
                    <a:pt x="0" y="5988"/>
                    <a:pt x="31" y="6074"/>
                    <a:pt x="62" y="6074"/>
                  </a:cubicBezTo>
                  <a:cubicBezTo>
                    <a:pt x="72" y="6074"/>
                    <a:pt x="83" y="6064"/>
                    <a:pt x="92" y="6038"/>
                  </a:cubicBezTo>
                  <a:cubicBezTo>
                    <a:pt x="725" y="4371"/>
                    <a:pt x="3127" y="1435"/>
                    <a:pt x="4828" y="34"/>
                  </a:cubicBezTo>
                  <a:cubicBezTo>
                    <a:pt x="4862" y="34"/>
                    <a:pt x="4828" y="1"/>
                    <a:pt x="4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3"/>
            <p:cNvSpPr/>
            <p:nvPr/>
          </p:nvSpPr>
          <p:spPr>
            <a:xfrm>
              <a:off x="4402475" y="1096825"/>
              <a:ext cx="109100" cy="153825"/>
            </a:xfrm>
            <a:custGeom>
              <a:rect b="b" l="l" r="r" t="t"/>
              <a:pathLst>
                <a:path extrusionOk="0" h="6153" w="4364">
                  <a:moveTo>
                    <a:pt x="4323" y="1"/>
                  </a:moveTo>
                  <a:cubicBezTo>
                    <a:pt x="4317" y="1"/>
                    <a:pt x="4311" y="3"/>
                    <a:pt x="4304" y="10"/>
                  </a:cubicBezTo>
                  <a:cubicBezTo>
                    <a:pt x="3170" y="610"/>
                    <a:pt x="2102" y="1845"/>
                    <a:pt x="1335" y="2845"/>
                  </a:cubicBezTo>
                  <a:cubicBezTo>
                    <a:pt x="601" y="3813"/>
                    <a:pt x="168" y="4913"/>
                    <a:pt x="1" y="6114"/>
                  </a:cubicBezTo>
                  <a:cubicBezTo>
                    <a:pt x="1" y="6134"/>
                    <a:pt x="23" y="6153"/>
                    <a:pt x="48" y="6153"/>
                  </a:cubicBezTo>
                  <a:cubicBezTo>
                    <a:pt x="67" y="6153"/>
                    <a:pt x="87" y="6142"/>
                    <a:pt x="101" y="6114"/>
                  </a:cubicBezTo>
                  <a:cubicBezTo>
                    <a:pt x="935" y="3679"/>
                    <a:pt x="2469" y="1778"/>
                    <a:pt x="4337" y="43"/>
                  </a:cubicBezTo>
                  <a:cubicBezTo>
                    <a:pt x="4364" y="43"/>
                    <a:pt x="4348" y="1"/>
                    <a:pt x="4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3"/>
            <p:cNvSpPr/>
            <p:nvPr/>
          </p:nvSpPr>
          <p:spPr>
            <a:xfrm>
              <a:off x="4264050" y="1127925"/>
              <a:ext cx="252700" cy="181800"/>
            </a:xfrm>
            <a:custGeom>
              <a:rect b="b" l="l" r="r" t="t"/>
              <a:pathLst>
                <a:path extrusionOk="0" h="7272" w="10108">
                  <a:moveTo>
                    <a:pt x="1368" y="0"/>
                  </a:moveTo>
                  <a:lnTo>
                    <a:pt x="1368" y="0"/>
                  </a:lnTo>
                  <a:cubicBezTo>
                    <a:pt x="1135" y="400"/>
                    <a:pt x="0" y="2735"/>
                    <a:pt x="1101" y="3503"/>
                  </a:cubicBezTo>
                  <a:cubicBezTo>
                    <a:pt x="1336" y="3620"/>
                    <a:pt x="1569" y="3668"/>
                    <a:pt x="1791" y="3668"/>
                  </a:cubicBezTo>
                  <a:cubicBezTo>
                    <a:pt x="2168" y="3668"/>
                    <a:pt x="2516" y="3531"/>
                    <a:pt x="2797" y="3362"/>
                  </a:cubicBezTo>
                  <a:lnTo>
                    <a:pt x="2797" y="3362"/>
                  </a:lnTo>
                  <a:cubicBezTo>
                    <a:pt x="2731" y="3649"/>
                    <a:pt x="2689" y="3943"/>
                    <a:pt x="2669" y="4237"/>
                  </a:cubicBezTo>
                  <a:cubicBezTo>
                    <a:pt x="2636" y="4770"/>
                    <a:pt x="2802" y="5337"/>
                    <a:pt x="3203" y="5704"/>
                  </a:cubicBezTo>
                  <a:cubicBezTo>
                    <a:pt x="3403" y="5904"/>
                    <a:pt x="3670" y="6038"/>
                    <a:pt x="3937" y="6105"/>
                  </a:cubicBezTo>
                  <a:cubicBezTo>
                    <a:pt x="3987" y="6110"/>
                    <a:pt x="4037" y="6113"/>
                    <a:pt x="4086" y="6113"/>
                  </a:cubicBezTo>
                  <a:cubicBezTo>
                    <a:pt x="4335" y="6113"/>
                    <a:pt x="4576" y="6043"/>
                    <a:pt x="4771" y="5904"/>
                  </a:cubicBezTo>
                  <a:cubicBezTo>
                    <a:pt x="4985" y="5772"/>
                    <a:pt x="5184" y="5607"/>
                    <a:pt x="5358" y="5417"/>
                  </a:cubicBezTo>
                  <a:lnTo>
                    <a:pt x="5358" y="5417"/>
                  </a:lnTo>
                  <a:cubicBezTo>
                    <a:pt x="5357" y="5533"/>
                    <a:pt x="5361" y="5650"/>
                    <a:pt x="5371" y="5771"/>
                  </a:cubicBezTo>
                  <a:cubicBezTo>
                    <a:pt x="5404" y="6138"/>
                    <a:pt x="5538" y="6538"/>
                    <a:pt x="5805" y="6872"/>
                  </a:cubicBezTo>
                  <a:cubicBezTo>
                    <a:pt x="6013" y="7133"/>
                    <a:pt x="6324" y="7271"/>
                    <a:pt x="6657" y="7271"/>
                  </a:cubicBezTo>
                  <a:cubicBezTo>
                    <a:pt x="6750" y="7271"/>
                    <a:pt x="6844" y="7260"/>
                    <a:pt x="6939" y="7239"/>
                  </a:cubicBezTo>
                  <a:cubicBezTo>
                    <a:pt x="7306" y="7105"/>
                    <a:pt x="7606" y="6838"/>
                    <a:pt x="7839" y="6538"/>
                  </a:cubicBezTo>
                  <a:cubicBezTo>
                    <a:pt x="8273" y="5938"/>
                    <a:pt x="8640" y="5304"/>
                    <a:pt x="8974" y="4670"/>
                  </a:cubicBezTo>
                  <a:cubicBezTo>
                    <a:pt x="9140" y="4337"/>
                    <a:pt x="9274" y="4036"/>
                    <a:pt x="9474" y="3736"/>
                  </a:cubicBezTo>
                  <a:cubicBezTo>
                    <a:pt x="9641" y="3403"/>
                    <a:pt x="9841" y="3136"/>
                    <a:pt x="10108" y="2902"/>
                  </a:cubicBezTo>
                  <a:lnTo>
                    <a:pt x="10108" y="2902"/>
                  </a:lnTo>
                  <a:cubicBezTo>
                    <a:pt x="9807" y="3102"/>
                    <a:pt x="9574" y="3369"/>
                    <a:pt x="9374" y="3669"/>
                  </a:cubicBezTo>
                  <a:cubicBezTo>
                    <a:pt x="9174" y="3970"/>
                    <a:pt x="9007" y="4270"/>
                    <a:pt x="8807" y="4570"/>
                  </a:cubicBezTo>
                  <a:cubicBezTo>
                    <a:pt x="8440" y="5204"/>
                    <a:pt x="8073" y="5771"/>
                    <a:pt x="7606" y="6338"/>
                  </a:cubicBezTo>
                  <a:cubicBezTo>
                    <a:pt x="7406" y="6605"/>
                    <a:pt x="7139" y="6805"/>
                    <a:pt x="6839" y="6905"/>
                  </a:cubicBezTo>
                  <a:cubicBezTo>
                    <a:pt x="6786" y="6917"/>
                    <a:pt x="6732" y="6922"/>
                    <a:pt x="6680" y="6922"/>
                  </a:cubicBezTo>
                  <a:cubicBezTo>
                    <a:pt x="6436" y="6922"/>
                    <a:pt x="6209" y="6803"/>
                    <a:pt x="6071" y="6638"/>
                  </a:cubicBezTo>
                  <a:cubicBezTo>
                    <a:pt x="5871" y="6371"/>
                    <a:pt x="5771" y="6038"/>
                    <a:pt x="5771" y="5738"/>
                  </a:cubicBezTo>
                  <a:cubicBezTo>
                    <a:pt x="5738" y="5371"/>
                    <a:pt x="5771" y="5037"/>
                    <a:pt x="5838" y="4704"/>
                  </a:cubicBezTo>
                  <a:lnTo>
                    <a:pt x="6038" y="3503"/>
                  </a:lnTo>
                  <a:lnTo>
                    <a:pt x="5438" y="4570"/>
                  </a:lnTo>
                  <a:cubicBezTo>
                    <a:pt x="5238" y="4970"/>
                    <a:pt x="4937" y="5304"/>
                    <a:pt x="4570" y="5537"/>
                  </a:cubicBezTo>
                  <a:cubicBezTo>
                    <a:pt x="4435" y="5633"/>
                    <a:pt x="4277" y="5678"/>
                    <a:pt x="4119" y="5678"/>
                  </a:cubicBezTo>
                  <a:cubicBezTo>
                    <a:pt x="3890" y="5678"/>
                    <a:pt x="3661" y="5582"/>
                    <a:pt x="3503" y="5404"/>
                  </a:cubicBezTo>
                  <a:cubicBezTo>
                    <a:pt x="3203" y="5104"/>
                    <a:pt x="3036" y="4670"/>
                    <a:pt x="3069" y="4270"/>
                  </a:cubicBezTo>
                  <a:cubicBezTo>
                    <a:pt x="3069" y="3803"/>
                    <a:pt x="3169" y="3336"/>
                    <a:pt x="3336" y="2902"/>
                  </a:cubicBezTo>
                  <a:lnTo>
                    <a:pt x="3670" y="1935"/>
                  </a:lnTo>
                  <a:lnTo>
                    <a:pt x="3003" y="2735"/>
                  </a:lnTo>
                  <a:cubicBezTo>
                    <a:pt x="2994" y="2747"/>
                    <a:pt x="2984" y="2759"/>
                    <a:pt x="2973" y="2771"/>
                  </a:cubicBezTo>
                  <a:lnTo>
                    <a:pt x="2973" y="2771"/>
                  </a:lnTo>
                  <a:lnTo>
                    <a:pt x="2969" y="2769"/>
                  </a:lnTo>
                  <a:cubicBezTo>
                    <a:pt x="2968" y="2772"/>
                    <a:pt x="2967" y="2775"/>
                    <a:pt x="2966" y="2778"/>
                  </a:cubicBezTo>
                  <a:lnTo>
                    <a:pt x="2966" y="2778"/>
                  </a:lnTo>
                  <a:cubicBezTo>
                    <a:pt x="2763" y="2995"/>
                    <a:pt x="2263" y="3270"/>
                    <a:pt x="1809" y="3270"/>
                  </a:cubicBezTo>
                  <a:cubicBezTo>
                    <a:pt x="1638" y="3270"/>
                    <a:pt x="1474" y="3231"/>
                    <a:pt x="1335" y="3136"/>
                  </a:cubicBezTo>
                  <a:cubicBezTo>
                    <a:pt x="668" y="2702"/>
                    <a:pt x="1335" y="501"/>
                    <a:pt x="1468" y="134"/>
                  </a:cubicBezTo>
                  <a:cubicBezTo>
                    <a:pt x="1502" y="34"/>
                    <a:pt x="1335" y="10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3"/>
            <p:cNvSpPr/>
            <p:nvPr/>
          </p:nvSpPr>
          <p:spPr>
            <a:xfrm>
              <a:off x="4254050" y="1098725"/>
              <a:ext cx="45050" cy="46725"/>
            </a:xfrm>
            <a:custGeom>
              <a:rect b="b" l="l" r="r" t="t"/>
              <a:pathLst>
                <a:path extrusionOk="0" h="1869" w="1802">
                  <a:moveTo>
                    <a:pt x="167" y="1"/>
                  </a:moveTo>
                  <a:cubicBezTo>
                    <a:pt x="34" y="268"/>
                    <a:pt x="0" y="568"/>
                    <a:pt x="0" y="835"/>
                  </a:cubicBezTo>
                  <a:cubicBezTo>
                    <a:pt x="0" y="1135"/>
                    <a:pt x="100" y="1435"/>
                    <a:pt x="300" y="1669"/>
                  </a:cubicBezTo>
                  <a:cubicBezTo>
                    <a:pt x="434" y="1769"/>
                    <a:pt x="601" y="1869"/>
                    <a:pt x="767" y="1869"/>
                  </a:cubicBezTo>
                  <a:cubicBezTo>
                    <a:pt x="934" y="1869"/>
                    <a:pt x="1101" y="1835"/>
                    <a:pt x="1234" y="1769"/>
                  </a:cubicBezTo>
                  <a:cubicBezTo>
                    <a:pt x="1501" y="1635"/>
                    <a:pt x="1701" y="1435"/>
                    <a:pt x="1801" y="1168"/>
                  </a:cubicBezTo>
                  <a:lnTo>
                    <a:pt x="1801" y="1168"/>
                  </a:lnTo>
                  <a:cubicBezTo>
                    <a:pt x="1601" y="1302"/>
                    <a:pt x="1368" y="1435"/>
                    <a:pt x="1134" y="1535"/>
                  </a:cubicBezTo>
                  <a:cubicBezTo>
                    <a:pt x="1081" y="1553"/>
                    <a:pt x="1025" y="1561"/>
                    <a:pt x="969" y="1561"/>
                  </a:cubicBezTo>
                  <a:cubicBezTo>
                    <a:pt x="816" y="1561"/>
                    <a:pt x="665" y="1499"/>
                    <a:pt x="567" y="1402"/>
                  </a:cubicBezTo>
                  <a:cubicBezTo>
                    <a:pt x="400" y="1235"/>
                    <a:pt x="300" y="1035"/>
                    <a:pt x="267" y="801"/>
                  </a:cubicBezTo>
                  <a:cubicBezTo>
                    <a:pt x="234" y="534"/>
                    <a:pt x="167" y="268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3"/>
            <p:cNvSpPr/>
            <p:nvPr/>
          </p:nvSpPr>
          <p:spPr>
            <a:xfrm>
              <a:off x="3598500" y="1346400"/>
              <a:ext cx="854875" cy="487400"/>
            </a:xfrm>
            <a:custGeom>
              <a:rect b="b" l="l" r="r" t="t"/>
              <a:pathLst>
                <a:path extrusionOk="0" h="19496" w="34195">
                  <a:moveTo>
                    <a:pt x="23720" y="1"/>
                  </a:moveTo>
                  <a:cubicBezTo>
                    <a:pt x="23720" y="1"/>
                    <a:pt x="18583" y="7072"/>
                    <a:pt x="16782" y="7806"/>
                  </a:cubicBezTo>
                  <a:cubicBezTo>
                    <a:pt x="16666" y="7851"/>
                    <a:pt x="16526" y="7873"/>
                    <a:pt x="16365" y="7873"/>
                  </a:cubicBezTo>
                  <a:cubicBezTo>
                    <a:pt x="14029" y="7873"/>
                    <a:pt x="7249" y="3373"/>
                    <a:pt x="4440" y="1969"/>
                  </a:cubicBezTo>
                  <a:cubicBezTo>
                    <a:pt x="3478" y="1491"/>
                    <a:pt x="2753" y="1282"/>
                    <a:pt x="2228" y="1282"/>
                  </a:cubicBezTo>
                  <a:cubicBezTo>
                    <a:pt x="0" y="1282"/>
                    <a:pt x="1342" y="5032"/>
                    <a:pt x="3339" y="7973"/>
                  </a:cubicBezTo>
                  <a:cubicBezTo>
                    <a:pt x="5717" y="11524"/>
                    <a:pt x="12707" y="19495"/>
                    <a:pt x="18532" y="19495"/>
                  </a:cubicBezTo>
                  <a:cubicBezTo>
                    <a:pt x="18672" y="19495"/>
                    <a:pt x="18812" y="19491"/>
                    <a:pt x="18950" y="19481"/>
                  </a:cubicBezTo>
                  <a:cubicBezTo>
                    <a:pt x="24888" y="19114"/>
                    <a:pt x="34195" y="7673"/>
                    <a:pt x="34195" y="7673"/>
                  </a:cubicBezTo>
                  <a:lnTo>
                    <a:pt x="23720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3"/>
            <p:cNvSpPr/>
            <p:nvPr/>
          </p:nvSpPr>
          <p:spPr>
            <a:xfrm>
              <a:off x="4440000" y="1528200"/>
              <a:ext cx="13375" cy="25875"/>
            </a:xfrm>
            <a:custGeom>
              <a:rect b="b" l="l" r="r" t="t"/>
              <a:pathLst>
                <a:path extrusionOk="0" h="1035" w="535">
                  <a:moveTo>
                    <a:pt x="1" y="1"/>
                  </a:moveTo>
                  <a:lnTo>
                    <a:pt x="1" y="1035"/>
                  </a:lnTo>
                  <a:lnTo>
                    <a:pt x="134" y="868"/>
                  </a:lnTo>
                  <a:cubicBezTo>
                    <a:pt x="401" y="568"/>
                    <a:pt x="535" y="401"/>
                    <a:pt x="535" y="4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3"/>
            <p:cNvSpPr/>
            <p:nvPr/>
          </p:nvSpPr>
          <p:spPr>
            <a:xfrm>
              <a:off x="4396650" y="1496525"/>
              <a:ext cx="9200" cy="105925"/>
            </a:xfrm>
            <a:custGeom>
              <a:rect b="b" l="l" r="r" t="t"/>
              <a:pathLst>
                <a:path extrusionOk="0" h="4237" w="368">
                  <a:moveTo>
                    <a:pt x="0" y="0"/>
                  </a:moveTo>
                  <a:lnTo>
                    <a:pt x="0" y="4236"/>
                  </a:lnTo>
                  <a:lnTo>
                    <a:pt x="367" y="3836"/>
                  </a:lnTo>
                  <a:lnTo>
                    <a:pt x="367" y="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3"/>
            <p:cNvSpPr/>
            <p:nvPr/>
          </p:nvSpPr>
          <p:spPr>
            <a:xfrm>
              <a:off x="4341600" y="1455650"/>
              <a:ext cx="20875" cy="204350"/>
            </a:xfrm>
            <a:custGeom>
              <a:rect b="b" l="l" r="r" t="t"/>
              <a:pathLst>
                <a:path extrusionOk="0" h="8174" w="835">
                  <a:moveTo>
                    <a:pt x="1" y="1"/>
                  </a:moveTo>
                  <a:lnTo>
                    <a:pt x="1" y="8173"/>
                  </a:lnTo>
                  <a:cubicBezTo>
                    <a:pt x="167" y="8006"/>
                    <a:pt x="301" y="7873"/>
                    <a:pt x="434" y="7706"/>
                  </a:cubicBezTo>
                  <a:lnTo>
                    <a:pt x="835" y="7339"/>
                  </a:lnTo>
                  <a:lnTo>
                    <a:pt x="835" y="6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3"/>
            <p:cNvSpPr/>
            <p:nvPr/>
          </p:nvSpPr>
          <p:spPr>
            <a:xfrm>
              <a:off x="4298250" y="1423950"/>
              <a:ext cx="9200" cy="276900"/>
            </a:xfrm>
            <a:custGeom>
              <a:rect b="b" l="l" r="r" t="t"/>
              <a:pathLst>
                <a:path extrusionOk="0" h="11076" w="368">
                  <a:moveTo>
                    <a:pt x="0" y="1"/>
                  </a:moveTo>
                  <a:lnTo>
                    <a:pt x="0" y="11076"/>
                  </a:lnTo>
                  <a:lnTo>
                    <a:pt x="367" y="10742"/>
                  </a:lnTo>
                  <a:lnTo>
                    <a:pt x="367" y="2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3"/>
            <p:cNvSpPr/>
            <p:nvPr/>
          </p:nvSpPr>
          <p:spPr>
            <a:xfrm>
              <a:off x="4242375" y="1383100"/>
              <a:ext cx="21700" cy="365275"/>
            </a:xfrm>
            <a:custGeom>
              <a:rect b="b" l="l" r="r" t="t"/>
              <a:pathLst>
                <a:path extrusionOk="0" h="14611" w="868">
                  <a:moveTo>
                    <a:pt x="0" y="0"/>
                  </a:moveTo>
                  <a:lnTo>
                    <a:pt x="0" y="14611"/>
                  </a:lnTo>
                  <a:cubicBezTo>
                    <a:pt x="34" y="14578"/>
                    <a:pt x="34" y="14578"/>
                    <a:pt x="67" y="14578"/>
                  </a:cubicBezTo>
                  <a:lnTo>
                    <a:pt x="867" y="13910"/>
                  </a:lnTo>
                  <a:lnTo>
                    <a:pt x="867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3"/>
            <p:cNvSpPr/>
            <p:nvPr/>
          </p:nvSpPr>
          <p:spPr>
            <a:xfrm>
              <a:off x="4199000" y="1352250"/>
              <a:ext cx="850" cy="25"/>
            </a:xfrm>
            <a:custGeom>
              <a:rect b="b" l="l" r="r" t="t"/>
              <a:pathLst>
                <a:path extrusionOk="0" h="1" w="34">
                  <a:moveTo>
                    <a:pt x="34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3"/>
            <p:cNvSpPr/>
            <p:nvPr/>
          </p:nvSpPr>
          <p:spPr>
            <a:xfrm>
              <a:off x="4199000" y="1373100"/>
              <a:ext cx="9200" cy="406975"/>
            </a:xfrm>
            <a:custGeom>
              <a:rect b="b" l="l" r="r" t="t"/>
              <a:pathLst>
                <a:path extrusionOk="0" h="16279" w="368">
                  <a:moveTo>
                    <a:pt x="1" y="0"/>
                  </a:moveTo>
                  <a:lnTo>
                    <a:pt x="1" y="16278"/>
                  </a:lnTo>
                  <a:lnTo>
                    <a:pt x="368" y="16045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3"/>
            <p:cNvSpPr/>
            <p:nvPr/>
          </p:nvSpPr>
          <p:spPr>
            <a:xfrm>
              <a:off x="4143975" y="1381425"/>
              <a:ext cx="20850" cy="431175"/>
            </a:xfrm>
            <a:custGeom>
              <a:rect b="b" l="l" r="r" t="t"/>
              <a:pathLst>
                <a:path extrusionOk="0" h="17247" w="834">
                  <a:moveTo>
                    <a:pt x="834" y="1"/>
                  </a:moveTo>
                  <a:lnTo>
                    <a:pt x="33" y="1035"/>
                  </a:lnTo>
                  <a:lnTo>
                    <a:pt x="0" y="1035"/>
                  </a:lnTo>
                  <a:lnTo>
                    <a:pt x="0" y="17246"/>
                  </a:lnTo>
                  <a:lnTo>
                    <a:pt x="33" y="17246"/>
                  </a:lnTo>
                  <a:cubicBezTo>
                    <a:pt x="267" y="17113"/>
                    <a:pt x="500" y="17013"/>
                    <a:pt x="734" y="16879"/>
                  </a:cubicBezTo>
                  <a:lnTo>
                    <a:pt x="834" y="16813"/>
                  </a:lnTo>
                  <a:lnTo>
                    <a:pt x="8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3"/>
            <p:cNvSpPr/>
            <p:nvPr/>
          </p:nvSpPr>
          <p:spPr>
            <a:xfrm>
              <a:off x="4100600" y="1451475"/>
              <a:ext cx="9200" cy="377800"/>
            </a:xfrm>
            <a:custGeom>
              <a:rect b="b" l="l" r="r" t="t"/>
              <a:pathLst>
                <a:path extrusionOk="0" h="15112" w="368">
                  <a:moveTo>
                    <a:pt x="367" y="1"/>
                  </a:moveTo>
                  <a:lnTo>
                    <a:pt x="0" y="434"/>
                  </a:lnTo>
                  <a:lnTo>
                    <a:pt x="0" y="15112"/>
                  </a:lnTo>
                  <a:cubicBezTo>
                    <a:pt x="101" y="15078"/>
                    <a:pt x="234" y="15045"/>
                    <a:pt x="367" y="15011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3"/>
            <p:cNvSpPr/>
            <p:nvPr/>
          </p:nvSpPr>
          <p:spPr>
            <a:xfrm>
              <a:off x="4045550" y="1500675"/>
              <a:ext cx="20875" cy="333600"/>
            </a:xfrm>
            <a:custGeom>
              <a:rect b="b" l="l" r="r" t="t"/>
              <a:pathLst>
                <a:path extrusionOk="0" h="13344" w="835">
                  <a:moveTo>
                    <a:pt x="835" y="1"/>
                  </a:moveTo>
                  <a:lnTo>
                    <a:pt x="601" y="234"/>
                  </a:lnTo>
                  <a:lnTo>
                    <a:pt x="234" y="601"/>
                  </a:lnTo>
                  <a:lnTo>
                    <a:pt x="1" y="835"/>
                  </a:lnTo>
                  <a:lnTo>
                    <a:pt x="1" y="13310"/>
                  </a:lnTo>
                  <a:cubicBezTo>
                    <a:pt x="268" y="13344"/>
                    <a:pt x="535" y="13344"/>
                    <a:pt x="835" y="13344"/>
                  </a:cubicBezTo>
                  <a:lnTo>
                    <a:pt x="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3"/>
            <p:cNvSpPr/>
            <p:nvPr/>
          </p:nvSpPr>
          <p:spPr>
            <a:xfrm>
              <a:off x="4001350" y="1542375"/>
              <a:ext cx="9200" cy="283575"/>
            </a:xfrm>
            <a:custGeom>
              <a:rect b="b" l="l" r="r" t="t"/>
              <a:pathLst>
                <a:path extrusionOk="0" h="11343" w="368">
                  <a:moveTo>
                    <a:pt x="1" y="1"/>
                  </a:moveTo>
                  <a:lnTo>
                    <a:pt x="1" y="11242"/>
                  </a:lnTo>
                  <a:cubicBezTo>
                    <a:pt x="134" y="11275"/>
                    <a:pt x="234" y="11342"/>
                    <a:pt x="368" y="11342"/>
                  </a:cubicBezTo>
                  <a:lnTo>
                    <a:pt x="3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3946325" y="1524875"/>
              <a:ext cx="20875" cy="285225"/>
            </a:xfrm>
            <a:custGeom>
              <a:rect b="b" l="l" r="r" t="t"/>
              <a:pathLst>
                <a:path extrusionOk="0" h="11409" w="835">
                  <a:moveTo>
                    <a:pt x="0" y="0"/>
                  </a:moveTo>
                  <a:lnTo>
                    <a:pt x="0" y="10975"/>
                  </a:lnTo>
                  <a:lnTo>
                    <a:pt x="267" y="11108"/>
                  </a:lnTo>
                  <a:cubicBezTo>
                    <a:pt x="434" y="11208"/>
                    <a:pt x="634" y="11308"/>
                    <a:pt x="834" y="11408"/>
                  </a:cubicBezTo>
                  <a:lnTo>
                    <a:pt x="834" y="334"/>
                  </a:lnTo>
                  <a:cubicBezTo>
                    <a:pt x="567" y="234"/>
                    <a:pt x="301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3902950" y="1503175"/>
              <a:ext cx="9200" cy="276075"/>
            </a:xfrm>
            <a:custGeom>
              <a:rect b="b" l="l" r="r" t="t"/>
              <a:pathLst>
                <a:path extrusionOk="0" h="11043" w="368">
                  <a:moveTo>
                    <a:pt x="1" y="1"/>
                  </a:moveTo>
                  <a:lnTo>
                    <a:pt x="1" y="10775"/>
                  </a:lnTo>
                  <a:lnTo>
                    <a:pt x="368" y="11042"/>
                  </a:lnTo>
                  <a:lnTo>
                    <a:pt x="368" y="201"/>
                  </a:lnTo>
                  <a:lnTo>
                    <a:pt x="234" y="1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3847925" y="1473175"/>
              <a:ext cx="20875" cy="274375"/>
            </a:xfrm>
            <a:custGeom>
              <a:rect b="b" l="l" r="r" t="t"/>
              <a:pathLst>
                <a:path extrusionOk="0" h="10975" w="835">
                  <a:moveTo>
                    <a:pt x="0" y="0"/>
                  </a:moveTo>
                  <a:lnTo>
                    <a:pt x="0" y="10274"/>
                  </a:lnTo>
                  <a:cubicBezTo>
                    <a:pt x="267" y="10508"/>
                    <a:pt x="534" y="10741"/>
                    <a:pt x="834" y="10975"/>
                  </a:cubicBezTo>
                  <a:lnTo>
                    <a:pt x="834" y="467"/>
                  </a:lnTo>
                  <a:cubicBezTo>
                    <a:pt x="534" y="334"/>
                    <a:pt x="267" y="16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3"/>
            <p:cNvSpPr/>
            <p:nvPr/>
          </p:nvSpPr>
          <p:spPr>
            <a:xfrm>
              <a:off x="3803725" y="1448150"/>
              <a:ext cx="9200" cy="251025"/>
            </a:xfrm>
            <a:custGeom>
              <a:rect b="b" l="l" r="r" t="t"/>
              <a:pathLst>
                <a:path extrusionOk="0" h="10041" w="368">
                  <a:moveTo>
                    <a:pt x="0" y="0"/>
                  </a:moveTo>
                  <a:lnTo>
                    <a:pt x="0" y="9674"/>
                  </a:lnTo>
                  <a:lnTo>
                    <a:pt x="367" y="10041"/>
                  </a:lnTo>
                  <a:lnTo>
                    <a:pt x="367" y="200"/>
                  </a:lnTo>
                  <a:lnTo>
                    <a:pt x="200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3"/>
            <p:cNvSpPr/>
            <p:nvPr/>
          </p:nvSpPr>
          <p:spPr>
            <a:xfrm>
              <a:off x="3748675" y="1416450"/>
              <a:ext cx="20875" cy="238525"/>
            </a:xfrm>
            <a:custGeom>
              <a:rect b="b" l="l" r="r" t="t"/>
              <a:pathLst>
                <a:path extrusionOk="0" h="9541" w="835">
                  <a:moveTo>
                    <a:pt x="1" y="1"/>
                  </a:moveTo>
                  <a:lnTo>
                    <a:pt x="1" y="8607"/>
                  </a:lnTo>
                  <a:cubicBezTo>
                    <a:pt x="201" y="8807"/>
                    <a:pt x="401" y="9041"/>
                    <a:pt x="635" y="9274"/>
                  </a:cubicBezTo>
                  <a:lnTo>
                    <a:pt x="835" y="9541"/>
                  </a:lnTo>
                  <a:lnTo>
                    <a:pt x="835" y="4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3"/>
            <p:cNvSpPr/>
            <p:nvPr/>
          </p:nvSpPr>
          <p:spPr>
            <a:xfrm>
              <a:off x="3705325" y="1393100"/>
              <a:ext cx="9200" cy="196850"/>
            </a:xfrm>
            <a:custGeom>
              <a:rect b="b" l="l" r="r" t="t"/>
              <a:pathLst>
                <a:path extrusionOk="0" h="7874" w="368">
                  <a:moveTo>
                    <a:pt x="0" y="1"/>
                  </a:moveTo>
                  <a:lnTo>
                    <a:pt x="0" y="7406"/>
                  </a:lnTo>
                  <a:cubicBezTo>
                    <a:pt x="100" y="7539"/>
                    <a:pt x="234" y="7706"/>
                    <a:pt x="367" y="7873"/>
                  </a:cubicBezTo>
                  <a:lnTo>
                    <a:pt x="367" y="168"/>
                  </a:lnTo>
                  <a:lnTo>
                    <a:pt x="167" y="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3"/>
            <p:cNvSpPr/>
            <p:nvPr/>
          </p:nvSpPr>
          <p:spPr>
            <a:xfrm>
              <a:off x="3650275" y="1377775"/>
              <a:ext cx="20875" cy="150450"/>
            </a:xfrm>
            <a:custGeom>
              <a:rect b="b" l="l" r="r" t="t"/>
              <a:pathLst>
                <a:path extrusionOk="0" h="6018" w="835">
                  <a:moveTo>
                    <a:pt x="221" y="0"/>
                  </a:moveTo>
                  <a:cubicBezTo>
                    <a:pt x="146" y="0"/>
                    <a:pt x="72" y="4"/>
                    <a:pt x="1" y="13"/>
                  </a:cubicBezTo>
                  <a:lnTo>
                    <a:pt x="1" y="4483"/>
                  </a:lnTo>
                  <a:cubicBezTo>
                    <a:pt x="101" y="4717"/>
                    <a:pt x="201" y="4917"/>
                    <a:pt x="334" y="5150"/>
                  </a:cubicBezTo>
                  <a:lnTo>
                    <a:pt x="534" y="5517"/>
                  </a:lnTo>
                  <a:cubicBezTo>
                    <a:pt x="634" y="5684"/>
                    <a:pt x="734" y="5851"/>
                    <a:pt x="835" y="6018"/>
                  </a:cubicBezTo>
                  <a:lnTo>
                    <a:pt x="835" y="80"/>
                  </a:lnTo>
                  <a:cubicBezTo>
                    <a:pt x="639" y="31"/>
                    <a:pt x="426" y="0"/>
                    <a:pt x="2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3953000" y="1802575"/>
              <a:ext cx="209325" cy="9200"/>
            </a:xfrm>
            <a:custGeom>
              <a:rect b="b" l="l" r="r" t="t"/>
              <a:pathLst>
                <a:path extrusionOk="0" h="368" w="8373">
                  <a:moveTo>
                    <a:pt x="0" y="0"/>
                  </a:moveTo>
                  <a:cubicBezTo>
                    <a:pt x="167" y="100"/>
                    <a:pt x="367" y="200"/>
                    <a:pt x="567" y="300"/>
                  </a:cubicBezTo>
                  <a:lnTo>
                    <a:pt x="734" y="367"/>
                  </a:lnTo>
                  <a:lnTo>
                    <a:pt x="7672" y="367"/>
                  </a:lnTo>
                  <a:cubicBezTo>
                    <a:pt x="7906" y="267"/>
                    <a:pt x="8139" y="134"/>
                    <a:pt x="83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3868775" y="1747525"/>
              <a:ext cx="375275" cy="20875"/>
            </a:xfrm>
            <a:custGeom>
              <a:rect b="b" l="l" r="r" t="t"/>
              <a:pathLst>
                <a:path extrusionOk="0" h="835" w="15011">
                  <a:moveTo>
                    <a:pt x="0" y="1"/>
                  </a:moveTo>
                  <a:cubicBezTo>
                    <a:pt x="367" y="301"/>
                    <a:pt x="734" y="568"/>
                    <a:pt x="1134" y="834"/>
                  </a:cubicBezTo>
                  <a:lnTo>
                    <a:pt x="13877" y="834"/>
                  </a:lnTo>
                  <a:cubicBezTo>
                    <a:pt x="14244" y="568"/>
                    <a:pt x="14611" y="301"/>
                    <a:pt x="14944" y="34"/>
                  </a:cubicBezTo>
                  <a:cubicBezTo>
                    <a:pt x="14978" y="1"/>
                    <a:pt x="14978" y="1"/>
                    <a:pt x="150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3818725" y="1704150"/>
              <a:ext cx="476200" cy="9200"/>
            </a:xfrm>
            <a:custGeom>
              <a:rect b="b" l="l" r="r" t="t"/>
              <a:pathLst>
                <a:path extrusionOk="0" h="368" w="19048">
                  <a:moveTo>
                    <a:pt x="1" y="1"/>
                  </a:moveTo>
                  <a:lnTo>
                    <a:pt x="401" y="368"/>
                  </a:lnTo>
                  <a:lnTo>
                    <a:pt x="18614" y="368"/>
                  </a:lnTo>
                  <a:lnTo>
                    <a:pt x="19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3764525" y="1648300"/>
              <a:ext cx="587950" cy="21700"/>
            </a:xfrm>
            <a:custGeom>
              <a:rect b="b" l="l" r="r" t="t"/>
              <a:pathLst>
                <a:path extrusionOk="0" h="868" w="23518">
                  <a:moveTo>
                    <a:pt x="1" y="0"/>
                  </a:moveTo>
                  <a:lnTo>
                    <a:pt x="201" y="267"/>
                  </a:lnTo>
                  <a:cubicBezTo>
                    <a:pt x="401" y="434"/>
                    <a:pt x="568" y="667"/>
                    <a:pt x="768" y="867"/>
                  </a:cubicBezTo>
                  <a:lnTo>
                    <a:pt x="22650" y="867"/>
                  </a:lnTo>
                  <a:lnTo>
                    <a:pt x="23084" y="467"/>
                  </a:lnTo>
                  <a:cubicBezTo>
                    <a:pt x="23250" y="300"/>
                    <a:pt x="23384" y="167"/>
                    <a:pt x="235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3726175" y="1604925"/>
              <a:ext cx="668000" cy="9200"/>
            </a:xfrm>
            <a:custGeom>
              <a:rect b="b" l="l" r="r" t="t"/>
              <a:pathLst>
                <a:path extrusionOk="0" h="368" w="26720">
                  <a:moveTo>
                    <a:pt x="0" y="0"/>
                  </a:moveTo>
                  <a:cubicBezTo>
                    <a:pt x="100" y="134"/>
                    <a:pt x="200" y="267"/>
                    <a:pt x="300" y="367"/>
                  </a:cubicBezTo>
                  <a:lnTo>
                    <a:pt x="26386" y="367"/>
                  </a:lnTo>
                  <a:lnTo>
                    <a:pt x="2671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3684475" y="1549875"/>
              <a:ext cx="758900" cy="20875"/>
            </a:xfrm>
            <a:custGeom>
              <a:rect b="b" l="l" r="r" t="t"/>
              <a:pathLst>
                <a:path extrusionOk="0" h="835" w="30356">
                  <a:moveTo>
                    <a:pt x="0" y="1"/>
                  </a:moveTo>
                  <a:cubicBezTo>
                    <a:pt x="200" y="268"/>
                    <a:pt x="401" y="535"/>
                    <a:pt x="601" y="835"/>
                  </a:cubicBezTo>
                  <a:lnTo>
                    <a:pt x="29655" y="835"/>
                  </a:lnTo>
                  <a:lnTo>
                    <a:pt x="30222" y="168"/>
                  </a:lnTo>
                  <a:lnTo>
                    <a:pt x="3035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3"/>
            <p:cNvSpPr/>
            <p:nvPr/>
          </p:nvSpPr>
          <p:spPr>
            <a:xfrm>
              <a:off x="3657775" y="1506525"/>
              <a:ext cx="268550" cy="9200"/>
            </a:xfrm>
            <a:custGeom>
              <a:rect b="b" l="l" r="r" t="t"/>
              <a:pathLst>
                <a:path extrusionOk="0" h="368" w="10742">
                  <a:moveTo>
                    <a:pt x="1" y="0"/>
                  </a:moveTo>
                  <a:lnTo>
                    <a:pt x="201" y="367"/>
                  </a:lnTo>
                  <a:lnTo>
                    <a:pt x="10742" y="367"/>
                  </a:lnTo>
                  <a:lnTo>
                    <a:pt x="10141" y="67"/>
                  </a:lnTo>
                  <a:lnTo>
                    <a:pt x="100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3"/>
            <p:cNvSpPr/>
            <p:nvPr/>
          </p:nvSpPr>
          <p:spPr>
            <a:xfrm>
              <a:off x="4051400" y="1506525"/>
              <a:ext cx="371950" cy="9200"/>
            </a:xfrm>
            <a:custGeom>
              <a:rect b="b" l="l" r="r" t="t"/>
              <a:pathLst>
                <a:path extrusionOk="0" h="368" w="14878">
                  <a:moveTo>
                    <a:pt x="367" y="0"/>
                  </a:moveTo>
                  <a:lnTo>
                    <a:pt x="0" y="367"/>
                  </a:lnTo>
                  <a:lnTo>
                    <a:pt x="14878" y="367"/>
                  </a:lnTo>
                  <a:lnTo>
                    <a:pt x="143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3"/>
            <p:cNvSpPr/>
            <p:nvPr/>
          </p:nvSpPr>
          <p:spPr>
            <a:xfrm>
              <a:off x="3633600" y="1451475"/>
              <a:ext cx="211850" cy="20875"/>
            </a:xfrm>
            <a:custGeom>
              <a:rect b="b" l="l" r="r" t="t"/>
              <a:pathLst>
                <a:path extrusionOk="0" h="835" w="8474">
                  <a:moveTo>
                    <a:pt x="0" y="1"/>
                  </a:moveTo>
                  <a:cubicBezTo>
                    <a:pt x="101" y="268"/>
                    <a:pt x="201" y="534"/>
                    <a:pt x="301" y="835"/>
                  </a:cubicBezTo>
                  <a:lnTo>
                    <a:pt x="8473" y="835"/>
                  </a:lnTo>
                  <a:lnTo>
                    <a:pt x="7172" y="101"/>
                  </a:lnTo>
                  <a:lnTo>
                    <a:pt x="700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3"/>
            <p:cNvSpPr/>
            <p:nvPr/>
          </p:nvSpPr>
          <p:spPr>
            <a:xfrm>
              <a:off x="4092250" y="1451475"/>
              <a:ext cx="271050" cy="20875"/>
            </a:xfrm>
            <a:custGeom>
              <a:rect b="b" l="l" r="r" t="t"/>
              <a:pathLst>
                <a:path extrusionOk="0" h="835" w="10842">
                  <a:moveTo>
                    <a:pt x="701" y="1"/>
                  </a:moveTo>
                  <a:lnTo>
                    <a:pt x="334" y="401"/>
                  </a:lnTo>
                  <a:lnTo>
                    <a:pt x="1" y="835"/>
                  </a:lnTo>
                  <a:lnTo>
                    <a:pt x="10842" y="835"/>
                  </a:lnTo>
                  <a:lnTo>
                    <a:pt x="10809" y="801"/>
                  </a:lnTo>
                  <a:lnTo>
                    <a:pt x="9975" y="201"/>
                  </a:lnTo>
                  <a:lnTo>
                    <a:pt x="970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3"/>
            <p:cNvSpPr/>
            <p:nvPr/>
          </p:nvSpPr>
          <p:spPr>
            <a:xfrm>
              <a:off x="3625250" y="1407275"/>
              <a:ext cx="124300" cy="9200"/>
            </a:xfrm>
            <a:custGeom>
              <a:rect b="b" l="l" r="r" t="t"/>
              <a:pathLst>
                <a:path extrusionOk="0" h="368" w="4972">
                  <a:moveTo>
                    <a:pt x="34" y="1"/>
                  </a:moveTo>
                  <a:cubicBezTo>
                    <a:pt x="1" y="134"/>
                    <a:pt x="1" y="268"/>
                    <a:pt x="34" y="368"/>
                  </a:cubicBezTo>
                  <a:lnTo>
                    <a:pt x="4971" y="368"/>
                  </a:lnTo>
                  <a:lnTo>
                    <a:pt x="4938" y="334"/>
                  </a:lnTo>
                  <a:cubicBezTo>
                    <a:pt x="4738" y="234"/>
                    <a:pt x="4504" y="101"/>
                    <a:pt x="43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3"/>
            <p:cNvSpPr/>
            <p:nvPr/>
          </p:nvSpPr>
          <p:spPr>
            <a:xfrm>
              <a:off x="4137300" y="1407275"/>
              <a:ext cx="150950" cy="9200"/>
            </a:xfrm>
            <a:custGeom>
              <a:rect b="b" l="l" r="r" t="t"/>
              <a:pathLst>
                <a:path extrusionOk="0" h="368" w="6038">
                  <a:moveTo>
                    <a:pt x="267" y="1"/>
                  </a:moveTo>
                  <a:lnTo>
                    <a:pt x="267" y="34"/>
                  </a:lnTo>
                  <a:lnTo>
                    <a:pt x="0" y="368"/>
                  </a:lnTo>
                  <a:lnTo>
                    <a:pt x="6038" y="368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3"/>
            <p:cNvSpPr/>
            <p:nvPr/>
          </p:nvSpPr>
          <p:spPr>
            <a:xfrm>
              <a:off x="4170650" y="1352250"/>
              <a:ext cx="28375" cy="20875"/>
            </a:xfrm>
            <a:custGeom>
              <a:rect b="b" l="l" r="r" t="t"/>
              <a:pathLst>
                <a:path extrusionOk="0" h="835" w="1135">
                  <a:moveTo>
                    <a:pt x="634" y="0"/>
                  </a:moveTo>
                  <a:cubicBezTo>
                    <a:pt x="501" y="167"/>
                    <a:pt x="301" y="467"/>
                    <a:pt x="0" y="834"/>
                  </a:cubicBezTo>
                  <a:lnTo>
                    <a:pt x="1135" y="834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3"/>
            <p:cNvSpPr/>
            <p:nvPr/>
          </p:nvSpPr>
          <p:spPr>
            <a:xfrm>
              <a:off x="4164800" y="1411450"/>
              <a:ext cx="224950" cy="161325"/>
            </a:xfrm>
            <a:custGeom>
              <a:rect b="b" l="l" r="r" t="t"/>
              <a:pathLst>
                <a:path extrusionOk="0" h="6453" w="8998">
                  <a:moveTo>
                    <a:pt x="68" y="1"/>
                  </a:moveTo>
                  <a:cubicBezTo>
                    <a:pt x="34" y="1"/>
                    <a:pt x="1" y="34"/>
                    <a:pt x="34" y="67"/>
                  </a:cubicBezTo>
                  <a:cubicBezTo>
                    <a:pt x="735" y="668"/>
                    <a:pt x="1535" y="1201"/>
                    <a:pt x="2269" y="1735"/>
                  </a:cubicBezTo>
                  <a:lnTo>
                    <a:pt x="4471" y="3370"/>
                  </a:lnTo>
                  <a:cubicBezTo>
                    <a:pt x="5205" y="3903"/>
                    <a:pt x="5939" y="4437"/>
                    <a:pt x="6672" y="4971"/>
                  </a:cubicBezTo>
                  <a:cubicBezTo>
                    <a:pt x="7039" y="5238"/>
                    <a:pt x="7440" y="5471"/>
                    <a:pt x="7807" y="5705"/>
                  </a:cubicBezTo>
                  <a:cubicBezTo>
                    <a:pt x="8173" y="5972"/>
                    <a:pt x="8540" y="6238"/>
                    <a:pt x="8941" y="6439"/>
                  </a:cubicBezTo>
                  <a:cubicBezTo>
                    <a:pt x="8950" y="6448"/>
                    <a:pt x="8960" y="6452"/>
                    <a:pt x="8968" y="6452"/>
                  </a:cubicBezTo>
                  <a:cubicBezTo>
                    <a:pt x="8988" y="6452"/>
                    <a:pt x="8998" y="6429"/>
                    <a:pt x="8974" y="6405"/>
                  </a:cubicBezTo>
                  <a:cubicBezTo>
                    <a:pt x="8640" y="6072"/>
                    <a:pt x="8240" y="5805"/>
                    <a:pt x="7873" y="5538"/>
                  </a:cubicBezTo>
                  <a:cubicBezTo>
                    <a:pt x="7506" y="5238"/>
                    <a:pt x="7139" y="4971"/>
                    <a:pt x="6772" y="4704"/>
                  </a:cubicBezTo>
                  <a:cubicBezTo>
                    <a:pt x="6039" y="4170"/>
                    <a:pt x="5305" y="3637"/>
                    <a:pt x="4571" y="3136"/>
                  </a:cubicBezTo>
                  <a:lnTo>
                    <a:pt x="2369" y="1602"/>
                  </a:lnTo>
                  <a:cubicBezTo>
                    <a:pt x="1635" y="1068"/>
                    <a:pt x="868" y="468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3"/>
            <p:cNvSpPr/>
            <p:nvPr/>
          </p:nvSpPr>
          <p:spPr>
            <a:xfrm>
              <a:off x="3613575" y="1378025"/>
              <a:ext cx="333600" cy="422075"/>
            </a:xfrm>
            <a:custGeom>
              <a:rect b="b" l="l" r="r" t="t"/>
              <a:pathLst>
                <a:path extrusionOk="0" h="16883" w="13344">
                  <a:moveTo>
                    <a:pt x="1637" y="1"/>
                  </a:moveTo>
                  <a:cubicBezTo>
                    <a:pt x="1163" y="1"/>
                    <a:pt x="865" y="164"/>
                    <a:pt x="668" y="470"/>
                  </a:cubicBezTo>
                  <a:cubicBezTo>
                    <a:pt x="1" y="1538"/>
                    <a:pt x="1168" y="4406"/>
                    <a:pt x="2736" y="6708"/>
                  </a:cubicBezTo>
                  <a:cubicBezTo>
                    <a:pt x="4504" y="9377"/>
                    <a:pt x="8841" y="14447"/>
                    <a:pt x="13344" y="16882"/>
                  </a:cubicBezTo>
                  <a:lnTo>
                    <a:pt x="2536" y="137"/>
                  </a:lnTo>
                  <a:cubicBezTo>
                    <a:pt x="2181" y="45"/>
                    <a:pt x="1885" y="1"/>
                    <a:pt x="1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3"/>
            <p:cNvSpPr/>
            <p:nvPr/>
          </p:nvSpPr>
          <p:spPr>
            <a:xfrm>
              <a:off x="3274175" y="1378425"/>
              <a:ext cx="666325" cy="823800"/>
            </a:xfrm>
            <a:custGeom>
              <a:rect b="b" l="l" r="r" t="t"/>
              <a:pathLst>
                <a:path extrusionOk="0" h="32952" w="26653">
                  <a:moveTo>
                    <a:pt x="14909" y="0"/>
                  </a:moveTo>
                  <a:cubicBezTo>
                    <a:pt x="13271" y="0"/>
                    <a:pt x="10369" y="311"/>
                    <a:pt x="9507" y="1121"/>
                  </a:cubicBezTo>
                  <a:cubicBezTo>
                    <a:pt x="4170" y="6058"/>
                    <a:pt x="1" y="32544"/>
                    <a:pt x="367" y="32944"/>
                  </a:cubicBezTo>
                  <a:cubicBezTo>
                    <a:pt x="372" y="32949"/>
                    <a:pt x="408" y="32951"/>
                    <a:pt x="472" y="32951"/>
                  </a:cubicBezTo>
                  <a:cubicBezTo>
                    <a:pt x="2251" y="32951"/>
                    <a:pt x="25999" y="31228"/>
                    <a:pt x="26353" y="30809"/>
                  </a:cubicBezTo>
                  <a:cubicBezTo>
                    <a:pt x="26653" y="30409"/>
                    <a:pt x="22417" y="11896"/>
                    <a:pt x="20148" y="6359"/>
                  </a:cubicBezTo>
                  <a:cubicBezTo>
                    <a:pt x="19014" y="3623"/>
                    <a:pt x="16712" y="288"/>
                    <a:pt x="15979" y="87"/>
                  </a:cubicBezTo>
                  <a:cubicBezTo>
                    <a:pt x="15818" y="31"/>
                    <a:pt x="15427" y="0"/>
                    <a:pt x="14909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3"/>
            <p:cNvSpPr/>
            <p:nvPr/>
          </p:nvSpPr>
          <p:spPr>
            <a:xfrm>
              <a:off x="3902950" y="1989375"/>
              <a:ext cx="9200" cy="164300"/>
            </a:xfrm>
            <a:custGeom>
              <a:rect b="b" l="l" r="r" t="t"/>
              <a:pathLst>
                <a:path extrusionOk="0" h="6572" w="368">
                  <a:moveTo>
                    <a:pt x="1" y="0"/>
                  </a:moveTo>
                  <a:lnTo>
                    <a:pt x="1" y="6572"/>
                  </a:lnTo>
                  <a:lnTo>
                    <a:pt x="368" y="6538"/>
                  </a:lnTo>
                  <a:lnTo>
                    <a:pt x="368" y="1601"/>
                  </a:lnTo>
                  <a:cubicBezTo>
                    <a:pt x="334" y="1368"/>
                    <a:pt x="234" y="1101"/>
                    <a:pt x="168" y="834"/>
                  </a:cubicBezTo>
                  <a:cubicBezTo>
                    <a:pt x="134" y="701"/>
                    <a:pt x="134" y="601"/>
                    <a:pt x="101" y="467"/>
                  </a:cubicBezTo>
                  <a:cubicBezTo>
                    <a:pt x="68" y="300"/>
                    <a:pt x="34" y="167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3"/>
            <p:cNvSpPr/>
            <p:nvPr/>
          </p:nvSpPr>
          <p:spPr>
            <a:xfrm>
              <a:off x="3847925" y="1764200"/>
              <a:ext cx="20875" cy="396150"/>
            </a:xfrm>
            <a:custGeom>
              <a:rect b="b" l="l" r="r" t="t"/>
              <a:pathLst>
                <a:path extrusionOk="0" h="15846" w="835">
                  <a:moveTo>
                    <a:pt x="0" y="1"/>
                  </a:moveTo>
                  <a:lnTo>
                    <a:pt x="0" y="15845"/>
                  </a:lnTo>
                  <a:lnTo>
                    <a:pt x="834" y="15779"/>
                  </a:lnTo>
                  <a:lnTo>
                    <a:pt x="834" y="3270"/>
                  </a:lnTo>
                  <a:cubicBezTo>
                    <a:pt x="701" y="2803"/>
                    <a:pt x="601" y="2369"/>
                    <a:pt x="467" y="1935"/>
                  </a:cubicBezTo>
                  <a:cubicBezTo>
                    <a:pt x="434" y="1802"/>
                    <a:pt x="434" y="1669"/>
                    <a:pt x="401" y="1568"/>
                  </a:cubicBezTo>
                  <a:cubicBezTo>
                    <a:pt x="267" y="1101"/>
                    <a:pt x="167" y="634"/>
                    <a:pt x="34" y="201"/>
                  </a:cubicBezTo>
                  <a:cubicBezTo>
                    <a:pt x="34" y="134"/>
                    <a:pt x="0" y="67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3"/>
            <p:cNvSpPr/>
            <p:nvPr/>
          </p:nvSpPr>
          <p:spPr>
            <a:xfrm>
              <a:off x="3803725" y="1612425"/>
              <a:ext cx="9200" cy="551250"/>
            </a:xfrm>
            <a:custGeom>
              <a:rect b="b" l="l" r="r" t="t"/>
              <a:pathLst>
                <a:path extrusionOk="0" h="22050" w="368">
                  <a:moveTo>
                    <a:pt x="0" y="1"/>
                  </a:moveTo>
                  <a:lnTo>
                    <a:pt x="0" y="22050"/>
                  </a:lnTo>
                  <a:lnTo>
                    <a:pt x="134" y="22050"/>
                  </a:lnTo>
                  <a:lnTo>
                    <a:pt x="367" y="22016"/>
                  </a:lnTo>
                  <a:lnTo>
                    <a:pt x="367" y="1168"/>
                  </a:lnTo>
                  <a:cubicBezTo>
                    <a:pt x="267" y="801"/>
                    <a:pt x="134" y="434"/>
                    <a:pt x="34" y="67"/>
                  </a:cubicBezTo>
                  <a:cubicBezTo>
                    <a:pt x="34" y="34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3"/>
            <p:cNvSpPr/>
            <p:nvPr/>
          </p:nvSpPr>
          <p:spPr>
            <a:xfrm>
              <a:off x="3748675" y="1479000"/>
              <a:ext cx="20875" cy="689675"/>
            </a:xfrm>
            <a:custGeom>
              <a:rect b="b" l="l" r="r" t="t"/>
              <a:pathLst>
                <a:path extrusionOk="0" h="27587" w="835">
                  <a:moveTo>
                    <a:pt x="1" y="1"/>
                  </a:moveTo>
                  <a:lnTo>
                    <a:pt x="1" y="27587"/>
                  </a:lnTo>
                  <a:lnTo>
                    <a:pt x="835" y="27520"/>
                  </a:lnTo>
                  <a:lnTo>
                    <a:pt x="835" y="1602"/>
                  </a:lnTo>
                  <a:cubicBezTo>
                    <a:pt x="801" y="1568"/>
                    <a:pt x="801" y="1502"/>
                    <a:pt x="768" y="1468"/>
                  </a:cubicBezTo>
                  <a:cubicBezTo>
                    <a:pt x="701" y="1335"/>
                    <a:pt x="668" y="1235"/>
                    <a:pt x="601" y="1101"/>
                  </a:cubicBezTo>
                  <a:cubicBezTo>
                    <a:pt x="434" y="734"/>
                    <a:pt x="201" y="367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3"/>
            <p:cNvSpPr/>
            <p:nvPr/>
          </p:nvSpPr>
          <p:spPr>
            <a:xfrm>
              <a:off x="3705325" y="1411450"/>
              <a:ext cx="9200" cy="761400"/>
            </a:xfrm>
            <a:custGeom>
              <a:rect b="b" l="l" r="r" t="t"/>
              <a:pathLst>
                <a:path extrusionOk="0" h="30456" w="368">
                  <a:moveTo>
                    <a:pt x="0" y="1"/>
                  </a:moveTo>
                  <a:lnTo>
                    <a:pt x="0" y="30456"/>
                  </a:lnTo>
                  <a:lnTo>
                    <a:pt x="367" y="30422"/>
                  </a:lnTo>
                  <a:lnTo>
                    <a:pt x="367" y="501"/>
                  </a:lnTo>
                  <a:cubicBezTo>
                    <a:pt x="267" y="401"/>
                    <a:pt x="200" y="301"/>
                    <a:pt x="134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3"/>
            <p:cNvSpPr/>
            <p:nvPr/>
          </p:nvSpPr>
          <p:spPr>
            <a:xfrm>
              <a:off x="3650275" y="1378100"/>
              <a:ext cx="20875" cy="798925"/>
            </a:xfrm>
            <a:custGeom>
              <a:rect b="b" l="l" r="r" t="t"/>
              <a:pathLst>
                <a:path extrusionOk="0" h="31957" w="835">
                  <a:moveTo>
                    <a:pt x="1" y="0"/>
                  </a:moveTo>
                  <a:lnTo>
                    <a:pt x="1" y="31957"/>
                  </a:lnTo>
                  <a:lnTo>
                    <a:pt x="835" y="31890"/>
                  </a:lnTo>
                  <a:lnTo>
                    <a:pt x="835" y="67"/>
                  </a:lnTo>
                  <a:cubicBezTo>
                    <a:pt x="568" y="34"/>
                    <a:pt x="267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3"/>
            <p:cNvSpPr/>
            <p:nvPr/>
          </p:nvSpPr>
          <p:spPr>
            <a:xfrm>
              <a:off x="3606075" y="1379775"/>
              <a:ext cx="9200" cy="801425"/>
            </a:xfrm>
            <a:custGeom>
              <a:rect b="b" l="l" r="r" t="t"/>
              <a:pathLst>
                <a:path extrusionOk="0" h="32057" w="368">
                  <a:moveTo>
                    <a:pt x="368" y="0"/>
                  </a:moveTo>
                  <a:lnTo>
                    <a:pt x="1" y="33"/>
                  </a:lnTo>
                  <a:lnTo>
                    <a:pt x="1" y="32056"/>
                  </a:lnTo>
                  <a:lnTo>
                    <a:pt x="368" y="3202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3"/>
            <p:cNvSpPr/>
            <p:nvPr/>
          </p:nvSpPr>
          <p:spPr>
            <a:xfrm>
              <a:off x="3551050" y="1384775"/>
              <a:ext cx="20875" cy="800600"/>
            </a:xfrm>
            <a:custGeom>
              <a:rect b="b" l="l" r="r" t="t"/>
              <a:pathLst>
                <a:path extrusionOk="0" h="32024" w="835">
                  <a:moveTo>
                    <a:pt x="834" y="0"/>
                  </a:moveTo>
                  <a:cubicBezTo>
                    <a:pt x="534" y="67"/>
                    <a:pt x="267" y="100"/>
                    <a:pt x="0" y="167"/>
                  </a:cubicBezTo>
                  <a:lnTo>
                    <a:pt x="0" y="32023"/>
                  </a:lnTo>
                  <a:lnTo>
                    <a:pt x="834" y="31956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3"/>
            <p:cNvSpPr/>
            <p:nvPr/>
          </p:nvSpPr>
          <p:spPr>
            <a:xfrm>
              <a:off x="3507675" y="1402275"/>
              <a:ext cx="9200" cy="785600"/>
            </a:xfrm>
            <a:custGeom>
              <a:rect b="b" l="l" r="r" t="t"/>
              <a:pathLst>
                <a:path extrusionOk="0" h="31424" w="368">
                  <a:moveTo>
                    <a:pt x="367" y="1"/>
                  </a:moveTo>
                  <a:cubicBezTo>
                    <a:pt x="301" y="67"/>
                    <a:pt x="234" y="101"/>
                    <a:pt x="167" y="167"/>
                  </a:cubicBezTo>
                  <a:cubicBezTo>
                    <a:pt x="134" y="167"/>
                    <a:pt x="134" y="201"/>
                    <a:pt x="101" y="201"/>
                  </a:cubicBezTo>
                  <a:cubicBezTo>
                    <a:pt x="67" y="234"/>
                    <a:pt x="34" y="268"/>
                    <a:pt x="1" y="334"/>
                  </a:cubicBezTo>
                  <a:lnTo>
                    <a:pt x="1" y="31423"/>
                  </a:lnTo>
                  <a:lnTo>
                    <a:pt x="367" y="31423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3"/>
            <p:cNvSpPr/>
            <p:nvPr/>
          </p:nvSpPr>
          <p:spPr>
            <a:xfrm>
              <a:off x="3452625" y="1458150"/>
              <a:ext cx="20875" cy="733875"/>
            </a:xfrm>
            <a:custGeom>
              <a:rect b="b" l="l" r="r" t="t"/>
              <a:pathLst>
                <a:path extrusionOk="0" h="29355" w="835">
                  <a:moveTo>
                    <a:pt x="835" y="1"/>
                  </a:moveTo>
                  <a:cubicBezTo>
                    <a:pt x="701" y="167"/>
                    <a:pt x="601" y="368"/>
                    <a:pt x="501" y="568"/>
                  </a:cubicBezTo>
                  <a:cubicBezTo>
                    <a:pt x="335" y="901"/>
                    <a:pt x="168" y="1235"/>
                    <a:pt x="1" y="1635"/>
                  </a:cubicBezTo>
                  <a:lnTo>
                    <a:pt x="1" y="29355"/>
                  </a:lnTo>
                  <a:lnTo>
                    <a:pt x="835" y="29288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3"/>
            <p:cNvSpPr/>
            <p:nvPr/>
          </p:nvSpPr>
          <p:spPr>
            <a:xfrm>
              <a:off x="3408450" y="1584075"/>
              <a:ext cx="9175" cy="611300"/>
            </a:xfrm>
            <a:custGeom>
              <a:rect b="b" l="l" r="r" t="t"/>
              <a:pathLst>
                <a:path extrusionOk="0" h="24452" w="367">
                  <a:moveTo>
                    <a:pt x="367" y="1"/>
                  </a:moveTo>
                  <a:cubicBezTo>
                    <a:pt x="267" y="267"/>
                    <a:pt x="167" y="568"/>
                    <a:pt x="67" y="834"/>
                  </a:cubicBezTo>
                  <a:lnTo>
                    <a:pt x="0" y="1068"/>
                  </a:lnTo>
                  <a:lnTo>
                    <a:pt x="0" y="24451"/>
                  </a:lnTo>
                  <a:lnTo>
                    <a:pt x="367" y="24418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3"/>
            <p:cNvSpPr/>
            <p:nvPr/>
          </p:nvSpPr>
          <p:spPr>
            <a:xfrm>
              <a:off x="3353400" y="1725850"/>
              <a:ext cx="20875" cy="473700"/>
            </a:xfrm>
            <a:custGeom>
              <a:rect b="b" l="l" r="r" t="t"/>
              <a:pathLst>
                <a:path extrusionOk="0" h="18948" w="835">
                  <a:moveTo>
                    <a:pt x="834" y="0"/>
                  </a:moveTo>
                  <a:cubicBezTo>
                    <a:pt x="768" y="300"/>
                    <a:pt x="668" y="601"/>
                    <a:pt x="601" y="868"/>
                  </a:cubicBezTo>
                  <a:cubicBezTo>
                    <a:pt x="534" y="1134"/>
                    <a:pt x="467" y="1435"/>
                    <a:pt x="401" y="1701"/>
                  </a:cubicBezTo>
                  <a:cubicBezTo>
                    <a:pt x="267" y="2168"/>
                    <a:pt x="167" y="2635"/>
                    <a:pt x="34" y="3102"/>
                  </a:cubicBezTo>
                  <a:lnTo>
                    <a:pt x="0" y="3102"/>
                  </a:lnTo>
                  <a:lnTo>
                    <a:pt x="0" y="18947"/>
                  </a:lnTo>
                  <a:lnTo>
                    <a:pt x="367" y="18914"/>
                  </a:lnTo>
                  <a:lnTo>
                    <a:pt x="834" y="18880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3"/>
            <p:cNvSpPr/>
            <p:nvPr/>
          </p:nvSpPr>
          <p:spPr>
            <a:xfrm>
              <a:off x="3310025" y="1966850"/>
              <a:ext cx="9200" cy="234350"/>
            </a:xfrm>
            <a:custGeom>
              <a:rect b="b" l="l" r="r" t="t"/>
              <a:pathLst>
                <a:path extrusionOk="0" h="9374" w="368">
                  <a:moveTo>
                    <a:pt x="368" y="1"/>
                  </a:moveTo>
                  <a:cubicBezTo>
                    <a:pt x="268" y="468"/>
                    <a:pt x="168" y="901"/>
                    <a:pt x="101" y="1335"/>
                  </a:cubicBezTo>
                  <a:cubicBezTo>
                    <a:pt x="68" y="1435"/>
                    <a:pt x="68" y="1635"/>
                    <a:pt x="34" y="1702"/>
                  </a:cubicBezTo>
                  <a:cubicBezTo>
                    <a:pt x="1" y="1768"/>
                    <a:pt x="1" y="1802"/>
                    <a:pt x="1" y="1869"/>
                  </a:cubicBezTo>
                  <a:lnTo>
                    <a:pt x="1" y="9374"/>
                  </a:lnTo>
                  <a:lnTo>
                    <a:pt x="368" y="937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3"/>
            <p:cNvSpPr/>
            <p:nvPr/>
          </p:nvSpPr>
          <p:spPr>
            <a:xfrm>
              <a:off x="3283350" y="2197850"/>
              <a:ext cx="79250" cy="4200"/>
            </a:xfrm>
            <a:custGeom>
              <a:rect b="b" l="l" r="r" t="t"/>
              <a:pathLst>
                <a:path extrusionOk="0" h="168" w="3170">
                  <a:moveTo>
                    <a:pt x="0" y="0"/>
                  </a:moveTo>
                  <a:lnTo>
                    <a:pt x="0" y="167"/>
                  </a:lnTo>
                  <a:cubicBezTo>
                    <a:pt x="367" y="167"/>
                    <a:pt x="701" y="167"/>
                    <a:pt x="1068" y="134"/>
                  </a:cubicBezTo>
                  <a:lnTo>
                    <a:pt x="1435" y="101"/>
                  </a:lnTo>
                  <a:lnTo>
                    <a:pt x="2802" y="34"/>
                  </a:lnTo>
                  <a:lnTo>
                    <a:pt x="316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3"/>
            <p:cNvSpPr/>
            <p:nvPr/>
          </p:nvSpPr>
          <p:spPr>
            <a:xfrm>
              <a:off x="3285850" y="2142800"/>
              <a:ext cx="648000" cy="20875"/>
            </a:xfrm>
            <a:custGeom>
              <a:rect b="b" l="l" r="r" t="t"/>
              <a:pathLst>
                <a:path extrusionOk="0" h="835" w="25920">
                  <a:moveTo>
                    <a:pt x="101" y="1"/>
                  </a:moveTo>
                  <a:cubicBezTo>
                    <a:pt x="67" y="301"/>
                    <a:pt x="1" y="601"/>
                    <a:pt x="1" y="835"/>
                  </a:cubicBezTo>
                  <a:lnTo>
                    <a:pt x="21116" y="835"/>
                  </a:lnTo>
                  <a:lnTo>
                    <a:pt x="22483" y="701"/>
                  </a:lnTo>
                  <a:lnTo>
                    <a:pt x="23317" y="601"/>
                  </a:lnTo>
                  <a:lnTo>
                    <a:pt x="24685" y="435"/>
                  </a:lnTo>
                  <a:lnTo>
                    <a:pt x="25052" y="401"/>
                  </a:lnTo>
                  <a:cubicBezTo>
                    <a:pt x="25352" y="368"/>
                    <a:pt x="25619" y="334"/>
                    <a:pt x="25886" y="234"/>
                  </a:cubicBezTo>
                  <a:cubicBezTo>
                    <a:pt x="25919" y="134"/>
                    <a:pt x="25886" y="68"/>
                    <a:pt x="25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3"/>
            <p:cNvSpPr/>
            <p:nvPr/>
          </p:nvSpPr>
          <p:spPr>
            <a:xfrm>
              <a:off x="3293350" y="2099450"/>
              <a:ext cx="634650" cy="9200"/>
            </a:xfrm>
            <a:custGeom>
              <a:rect b="b" l="l" r="r" t="t"/>
              <a:pathLst>
                <a:path extrusionOk="0" h="368" w="25386">
                  <a:moveTo>
                    <a:pt x="67" y="0"/>
                  </a:moveTo>
                  <a:cubicBezTo>
                    <a:pt x="67" y="134"/>
                    <a:pt x="1" y="234"/>
                    <a:pt x="1" y="367"/>
                  </a:cubicBezTo>
                  <a:lnTo>
                    <a:pt x="25386" y="367"/>
                  </a:lnTo>
                  <a:cubicBezTo>
                    <a:pt x="25386" y="234"/>
                    <a:pt x="25352" y="134"/>
                    <a:pt x="253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3"/>
            <p:cNvSpPr/>
            <p:nvPr/>
          </p:nvSpPr>
          <p:spPr>
            <a:xfrm>
              <a:off x="3300850" y="2044400"/>
              <a:ext cx="618800" cy="20875"/>
            </a:xfrm>
            <a:custGeom>
              <a:rect b="b" l="l" r="r" t="t"/>
              <a:pathLst>
                <a:path extrusionOk="0" h="835" w="24752">
                  <a:moveTo>
                    <a:pt x="134" y="1"/>
                  </a:moveTo>
                  <a:cubicBezTo>
                    <a:pt x="101" y="268"/>
                    <a:pt x="34" y="568"/>
                    <a:pt x="1" y="835"/>
                  </a:cubicBezTo>
                  <a:lnTo>
                    <a:pt x="24752" y="835"/>
                  </a:lnTo>
                  <a:cubicBezTo>
                    <a:pt x="24685" y="568"/>
                    <a:pt x="24619" y="268"/>
                    <a:pt x="245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3"/>
            <p:cNvSpPr/>
            <p:nvPr/>
          </p:nvSpPr>
          <p:spPr>
            <a:xfrm>
              <a:off x="3310875" y="2000200"/>
              <a:ext cx="596275" cy="9200"/>
            </a:xfrm>
            <a:custGeom>
              <a:rect b="b" l="l" r="r" t="t"/>
              <a:pathLst>
                <a:path extrusionOk="0" h="368" w="23851">
                  <a:moveTo>
                    <a:pt x="67" y="1"/>
                  </a:moveTo>
                  <a:cubicBezTo>
                    <a:pt x="34" y="134"/>
                    <a:pt x="0" y="268"/>
                    <a:pt x="0" y="368"/>
                  </a:cubicBezTo>
                  <a:lnTo>
                    <a:pt x="23851" y="368"/>
                  </a:lnTo>
                  <a:cubicBezTo>
                    <a:pt x="23851" y="268"/>
                    <a:pt x="23817" y="134"/>
                    <a:pt x="2378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3"/>
            <p:cNvSpPr/>
            <p:nvPr/>
          </p:nvSpPr>
          <p:spPr>
            <a:xfrm>
              <a:off x="3319200" y="1945175"/>
              <a:ext cx="578775" cy="20875"/>
            </a:xfrm>
            <a:custGeom>
              <a:rect b="b" l="l" r="r" t="t"/>
              <a:pathLst>
                <a:path extrusionOk="0" h="835" w="23151">
                  <a:moveTo>
                    <a:pt x="168" y="0"/>
                  </a:moveTo>
                  <a:cubicBezTo>
                    <a:pt x="101" y="267"/>
                    <a:pt x="34" y="567"/>
                    <a:pt x="1" y="834"/>
                  </a:cubicBezTo>
                  <a:lnTo>
                    <a:pt x="23151" y="834"/>
                  </a:lnTo>
                  <a:cubicBezTo>
                    <a:pt x="23084" y="567"/>
                    <a:pt x="22984" y="267"/>
                    <a:pt x="229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3"/>
            <p:cNvSpPr/>
            <p:nvPr/>
          </p:nvSpPr>
          <p:spPr>
            <a:xfrm>
              <a:off x="3330050" y="1901800"/>
              <a:ext cx="554575" cy="9200"/>
            </a:xfrm>
            <a:custGeom>
              <a:rect b="b" l="l" r="r" t="t"/>
              <a:pathLst>
                <a:path extrusionOk="0" h="368" w="22183">
                  <a:moveTo>
                    <a:pt x="67" y="1"/>
                  </a:moveTo>
                  <a:lnTo>
                    <a:pt x="0" y="368"/>
                  </a:lnTo>
                  <a:lnTo>
                    <a:pt x="22183" y="368"/>
                  </a:lnTo>
                  <a:cubicBezTo>
                    <a:pt x="22150" y="234"/>
                    <a:pt x="22116" y="134"/>
                    <a:pt x="2208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3"/>
            <p:cNvSpPr/>
            <p:nvPr/>
          </p:nvSpPr>
          <p:spPr>
            <a:xfrm>
              <a:off x="3339225" y="1846775"/>
              <a:ext cx="534575" cy="20850"/>
            </a:xfrm>
            <a:custGeom>
              <a:rect b="b" l="l" r="r" t="t"/>
              <a:pathLst>
                <a:path extrusionOk="0" h="834" w="21383">
                  <a:moveTo>
                    <a:pt x="201" y="0"/>
                  </a:moveTo>
                  <a:cubicBezTo>
                    <a:pt x="134" y="267"/>
                    <a:pt x="67" y="534"/>
                    <a:pt x="0" y="834"/>
                  </a:cubicBezTo>
                  <a:lnTo>
                    <a:pt x="21382" y="834"/>
                  </a:lnTo>
                  <a:cubicBezTo>
                    <a:pt x="21316" y="534"/>
                    <a:pt x="21249" y="300"/>
                    <a:pt x="211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3"/>
            <p:cNvSpPr/>
            <p:nvPr/>
          </p:nvSpPr>
          <p:spPr>
            <a:xfrm>
              <a:off x="3352575" y="1803400"/>
              <a:ext cx="507050" cy="9200"/>
            </a:xfrm>
            <a:custGeom>
              <a:rect b="b" l="l" r="r" t="t"/>
              <a:pathLst>
                <a:path extrusionOk="0" h="368" w="20282">
                  <a:moveTo>
                    <a:pt x="33" y="0"/>
                  </a:moveTo>
                  <a:lnTo>
                    <a:pt x="33" y="234"/>
                  </a:lnTo>
                  <a:cubicBezTo>
                    <a:pt x="0" y="267"/>
                    <a:pt x="0" y="301"/>
                    <a:pt x="0" y="367"/>
                  </a:cubicBezTo>
                  <a:lnTo>
                    <a:pt x="20281" y="367"/>
                  </a:lnTo>
                  <a:cubicBezTo>
                    <a:pt x="20248" y="234"/>
                    <a:pt x="20248" y="101"/>
                    <a:pt x="202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3"/>
            <p:cNvSpPr/>
            <p:nvPr/>
          </p:nvSpPr>
          <p:spPr>
            <a:xfrm>
              <a:off x="3363400" y="1747525"/>
              <a:ext cx="485375" cy="20875"/>
            </a:xfrm>
            <a:custGeom>
              <a:rect b="b" l="l" r="r" t="t"/>
              <a:pathLst>
                <a:path extrusionOk="0" h="835" w="19415">
                  <a:moveTo>
                    <a:pt x="201" y="1"/>
                  </a:moveTo>
                  <a:cubicBezTo>
                    <a:pt x="134" y="267"/>
                    <a:pt x="67" y="568"/>
                    <a:pt x="1" y="834"/>
                  </a:cubicBezTo>
                  <a:lnTo>
                    <a:pt x="19415" y="834"/>
                  </a:lnTo>
                  <a:cubicBezTo>
                    <a:pt x="19415" y="768"/>
                    <a:pt x="19381" y="734"/>
                    <a:pt x="19348" y="668"/>
                  </a:cubicBezTo>
                  <a:cubicBezTo>
                    <a:pt x="19315" y="434"/>
                    <a:pt x="19248" y="234"/>
                    <a:pt x="19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3"/>
            <p:cNvSpPr/>
            <p:nvPr/>
          </p:nvSpPr>
          <p:spPr>
            <a:xfrm>
              <a:off x="3377575" y="1704150"/>
              <a:ext cx="456200" cy="9200"/>
            </a:xfrm>
            <a:custGeom>
              <a:rect b="b" l="l" r="r" t="t"/>
              <a:pathLst>
                <a:path extrusionOk="0" h="368" w="18248">
                  <a:moveTo>
                    <a:pt x="101" y="1"/>
                  </a:moveTo>
                  <a:cubicBezTo>
                    <a:pt x="68" y="101"/>
                    <a:pt x="34" y="234"/>
                    <a:pt x="1" y="368"/>
                  </a:cubicBezTo>
                  <a:lnTo>
                    <a:pt x="18247" y="368"/>
                  </a:lnTo>
                  <a:cubicBezTo>
                    <a:pt x="18214" y="234"/>
                    <a:pt x="18180" y="101"/>
                    <a:pt x="18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3"/>
            <p:cNvSpPr/>
            <p:nvPr/>
          </p:nvSpPr>
          <p:spPr>
            <a:xfrm>
              <a:off x="3390100" y="1649125"/>
              <a:ext cx="431150" cy="20875"/>
            </a:xfrm>
            <a:custGeom>
              <a:rect b="b" l="l" r="r" t="t"/>
              <a:pathLst>
                <a:path extrusionOk="0" h="835" w="17246">
                  <a:moveTo>
                    <a:pt x="234" y="0"/>
                  </a:moveTo>
                  <a:cubicBezTo>
                    <a:pt x="167" y="267"/>
                    <a:pt x="67" y="534"/>
                    <a:pt x="0" y="834"/>
                  </a:cubicBezTo>
                  <a:lnTo>
                    <a:pt x="17246" y="834"/>
                  </a:lnTo>
                  <a:lnTo>
                    <a:pt x="16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3"/>
            <p:cNvSpPr/>
            <p:nvPr/>
          </p:nvSpPr>
          <p:spPr>
            <a:xfrm>
              <a:off x="3407600" y="1604925"/>
              <a:ext cx="396975" cy="9200"/>
            </a:xfrm>
            <a:custGeom>
              <a:rect b="b" l="l" r="r" t="t"/>
              <a:pathLst>
                <a:path extrusionOk="0" h="368" w="15879">
                  <a:moveTo>
                    <a:pt x="101" y="0"/>
                  </a:moveTo>
                  <a:lnTo>
                    <a:pt x="34" y="234"/>
                  </a:lnTo>
                  <a:cubicBezTo>
                    <a:pt x="34" y="267"/>
                    <a:pt x="1" y="334"/>
                    <a:pt x="1" y="367"/>
                  </a:cubicBezTo>
                  <a:lnTo>
                    <a:pt x="15879" y="367"/>
                  </a:lnTo>
                  <a:cubicBezTo>
                    <a:pt x="15879" y="334"/>
                    <a:pt x="15879" y="334"/>
                    <a:pt x="15845" y="301"/>
                  </a:cubicBezTo>
                  <a:cubicBezTo>
                    <a:pt x="15812" y="201"/>
                    <a:pt x="15779" y="101"/>
                    <a:pt x="15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3"/>
            <p:cNvSpPr/>
            <p:nvPr/>
          </p:nvSpPr>
          <p:spPr>
            <a:xfrm>
              <a:off x="3422625" y="1549875"/>
              <a:ext cx="367775" cy="20875"/>
            </a:xfrm>
            <a:custGeom>
              <a:rect b="b" l="l" r="r" t="t"/>
              <a:pathLst>
                <a:path extrusionOk="0" h="835" w="14711">
                  <a:moveTo>
                    <a:pt x="300" y="1"/>
                  </a:moveTo>
                  <a:cubicBezTo>
                    <a:pt x="200" y="268"/>
                    <a:pt x="100" y="568"/>
                    <a:pt x="0" y="835"/>
                  </a:cubicBezTo>
                  <a:lnTo>
                    <a:pt x="14711" y="835"/>
                  </a:lnTo>
                  <a:cubicBezTo>
                    <a:pt x="14611" y="535"/>
                    <a:pt x="14510" y="268"/>
                    <a:pt x="1441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3"/>
            <p:cNvSpPr/>
            <p:nvPr/>
          </p:nvSpPr>
          <p:spPr>
            <a:xfrm>
              <a:off x="3444300" y="1506525"/>
              <a:ext cx="323575" cy="9200"/>
            </a:xfrm>
            <a:custGeom>
              <a:rect b="b" l="l" r="r" t="t"/>
              <a:pathLst>
                <a:path extrusionOk="0" h="368" w="12943">
                  <a:moveTo>
                    <a:pt x="167" y="0"/>
                  </a:moveTo>
                  <a:cubicBezTo>
                    <a:pt x="100" y="100"/>
                    <a:pt x="67" y="234"/>
                    <a:pt x="0" y="367"/>
                  </a:cubicBezTo>
                  <a:lnTo>
                    <a:pt x="12943" y="367"/>
                  </a:lnTo>
                  <a:cubicBezTo>
                    <a:pt x="12876" y="234"/>
                    <a:pt x="12810" y="100"/>
                    <a:pt x="12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3"/>
            <p:cNvSpPr/>
            <p:nvPr/>
          </p:nvSpPr>
          <p:spPr>
            <a:xfrm>
              <a:off x="3465150" y="1450650"/>
              <a:ext cx="279375" cy="21700"/>
            </a:xfrm>
            <a:custGeom>
              <a:rect b="b" l="l" r="r" t="t"/>
              <a:pathLst>
                <a:path extrusionOk="0" h="868" w="11175">
                  <a:moveTo>
                    <a:pt x="467" y="0"/>
                  </a:moveTo>
                  <a:cubicBezTo>
                    <a:pt x="434" y="100"/>
                    <a:pt x="367" y="201"/>
                    <a:pt x="301" y="301"/>
                  </a:cubicBezTo>
                  <a:cubicBezTo>
                    <a:pt x="200" y="467"/>
                    <a:pt x="100" y="668"/>
                    <a:pt x="0" y="868"/>
                  </a:cubicBezTo>
                  <a:lnTo>
                    <a:pt x="11175" y="868"/>
                  </a:lnTo>
                  <a:cubicBezTo>
                    <a:pt x="11008" y="567"/>
                    <a:pt x="10841" y="301"/>
                    <a:pt x="106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3"/>
            <p:cNvSpPr/>
            <p:nvPr/>
          </p:nvSpPr>
          <p:spPr>
            <a:xfrm>
              <a:off x="3501850" y="1407275"/>
              <a:ext cx="206825" cy="9200"/>
            </a:xfrm>
            <a:custGeom>
              <a:rect b="b" l="l" r="r" t="t"/>
              <a:pathLst>
                <a:path extrusionOk="0" h="368" w="8273">
                  <a:moveTo>
                    <a:pt x="334" y="1"/>
                  </a:moveTo>
                  <a:cubicBezTo>
                    <a:pt x="300" y="34"/>
                    <a:pt x="267" y="101"/>
                    <a:pt x="234" y="134"/>
                  </a:cubicBezTo>
                  <a:cubicBezTo>
                    <a:pt x="133" y="201"/>
                    <a:pt x="67" y="301"/>
                    <a:pt x="0" y="368"/>
                  </a:cubicBezTo>
                  <a:lnTo>
                    <a:pt x="8273" y="368"/>
                  </a:lnTo>
                  <a:lnTo>
                    <a:pt x="8139" y="168"/>
                  </a:lnTo>
                  <a:lnTo>
                    <a:pt x="80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3"/>
            <p:cNvSpPr/>
            <p:nvPr/>
          </p:nvSpPr>
          <p:spPr>
            <a:xfrm>
              <a:off x="3634425" y="1480675"/>
              <a:ext cx="65925" cy="86750"/>
            </a:xfrm>
            <a:custGeom>
              <a:rect b="b" l="l" r="r" t="t"/>
              <a:pathLst>
                <a:path extrusionOk="0" h="3470" w="2637">
                  <a:moveTo>
                    <a:pt x="1002" y="0"/>
                  </a:moveTo>
                  <a:lnTo>
                    <a:pt x="1" y="2135"/>
                  </a:lnTo>
                  <a:lnTo>
                    <a:pt x="901" y="3469"/>
                  </a:lnTo>
                  <a:lnTo>
                    <a:pt x="2369" y="3169"/>
                  </a:lnTo>
                  <a:lnTo>
                    <a:pt x="2636" y="1535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3"/>
            <p:cNvSpPr/>
            <p:nvPr/>
          </p:nvSpPr>
          <p:spPr>
            <a:xfrm>
              <a:off x="3656950" y="1559900"/>
              <a:ext cx="475375" cy="462225"/>
            </a:xfrm>
            <a:custGeom>
              <a:rect b="b" l="l" r="r" t="t"/>
              <a:pathLst>
                <a:path extrusionOk="0" h="18489" w="19015">
                  <a:moveTo>
                    <a:pt x="1468" y="0"/>
                  </a:moveTo>
                  <a:lnTo>
                    <a:pt x="0" y="300"/>
                  </a:lnTo>
                  <a:cubicBezTo>
                    <a:pt x="0" y="300"/>
                    <a:pt x="501" y="10875"/>
                    <a:pt x="4337" y="15111"/>
                  </a:cubicBezTo>
                  <a:cubicBezTo>
                    <a:pt x="7022" y="18056"/>
                    <a:pt x="10773" y="18488"/>
                    <a:pt x="12744" y="18488"/>
                  </a:cubicBezTo>
                  <a:cubicBezTo>
                    <a:pt x="13565" y="18488"/>
                    <a:pt x="14077" y="18413"/>
                    <a:pt x="14077" y="18413"/>
                  </a:cubicBezTo>
                  <a:lnTo>
                    <a:pt x="19014" y="16078"/>
                  </a:lnTo>
                  <a:lnTo>
                    <a:pt x="14944" y="13143"/>
                  </a:lnTo>
                  <a:cubicBezTo>
                    <a:pt x="14944" y="13143"/>
                    <a:pt x="10441" y="13143"/>
                    <a:pt x="7573" y="10941"/>
                  </a:cubicBezTo>
                  <a:cubicBezTo>
                    <a:pt x="4704" y="8740"/>
                    <a:pt x="1468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3"/>
            <p:cNvSpPr/>
            <p:nvPr/>
          </p:nvSpPr>
          <p:spPr>
            <a:xfrm>
              <a:off x="3519225" y="1256325"/>
              <a:ext cx="179450" cy="212500"/>
            </a:xfrm>
            <a:custGeom>
              <a:rect b="b" l="l" r="r" t="t"/>
              <a:pathLst>
                <a:path extrusionOk="0" h="8500" w="7178">
                  <a:moveTo>
                    <a:pt x="331" y="0"/>
                  </a:moveTo>
                  <a:cubicBezTo>
                    <a:pt x="121" y="0"/>
                    <a:pt x="1" y="11"/>
                    <a:pt x="6" y="35"/>
                  </a:cubicBezTo>
                  <a:cubicBezTo>
                    <a:pt x="172" y="969"/>
                    <a:pt x="272" y="2003"/>
                    <a:pt x="372" y="2937"/>
                  </a:cubicBezTo>
                  <a:cubicBezTo>
                    <a:pt x="506" y="4438"/>
                    <a:pt x="539" y="5705"/>
                    <a:pt x="639" y="5805"/>
                  </a:cubicBezTo>
                  <a:cubicBezTo>
                    <a:pt x="1697" y="7091"/>
                    <a:pt x="3855" y="8499"/>
                    <a:pt x="5270" y="8499"/>
                  </a:cubicBezTo>
                  <a:cubicBezTo>
                    <a:pt x="5507" y="8499"/>
                    <a:pt x="5723" y="8460"/>
                    <a:pt x="5910" y="8374"/>
                  </a:cubicBezTo>
                  <a:cubicBezTo>
                    <a:pt x="7177" y="7840"/>
                    <a:pt x="6577" y="5172"/>
                    <a:pt x="6310" y="4471"/>
                  </a:cubicBezTo>
                  <a:cubicBezTo>
                    <a:pt x="6310" y="4471"/>
                    <a:pt x="6310" y="4438"/>
                    <a:pt x="6277" y="4404"/>
                  </a:cubicBezTo>
                  <a:cubicBezTo>
                    <a:pt x="6243" y="4304"/>
                    <a:pt x="6210" y="4171"/>
                    <a:pt x="6177" y="4037"/>
                  </a:cubicBezTo>
                  <a:cubicBezTo>
                    <a:pt x="6010" y="2837"/>
                    <a:pt x="5976" y="1602"/>
                    <a:pt x="6077" y="368"/>
                  </a:cubicBezTo>
                  <a:cubicBezTo>
                    <a:pt x="6077" y="368"/>
                    <a:pt x="1592" y="0"/>
                    <a:pt x="33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3"/>
            <p:cNvSpPr/>
            <p:nvPr/>
          </p:nvSpPr>
          <p:spPr>
            <a:xfrm>
              <a:off x="3525200" y="1256300"/>
              <a:ext cx="151800" cy="117175"/>
            </a:xfrm>
            <a:custGeom>
              <a:rect b="b" l="l" r="r" t="t"/>
              <a:pathLst>
                <a:path extrusionOk="0" h="4687" w="6072">
                  <a:moveTo>
                    <a:pt x="149" y="0"/>
                  </a:moveTo>
                  <a:cubicBezTo>
                    <a:pt x="94" y="0"/>
                    <a:pt x="44" y="1"/>
                    <a:pt x="0" y="2"/>
                  </a:cubicBezTo>
                  <a:cubicBezTo>
                    <a:pt x="593" y="1499"/>
                    <a:pt x="2176" y="4687"/>
                    <a:pt x="4888" y="4687"/>
                  </a:cubicBezTo>
                  <a:cubicBezTo>
                    <a:pt x="5076" y="4687"/>
                    <a:pt x="5271" y="4671"/>
                    <a:pt x="5471" y="4639"/>
                  </a:cubicBezTo>
                  <a:cubicBezTo>
                    <a:pt x="5671" y="4605"/>
                    <a:pt x="5871" y="4539"/>
                    <a:pt x="6071" y="4472"/>
                  </a:cubicBezTo>
                  <a:cubicBezTo>
                    <a:pt x="6071" y="4472"/>
                    <a:pt x="6071" y="4439"/>
                    <a:pt x="6038" y="4405"/>
                  </a:cubicBezTo>
                  <a:cubicBezTo>
                    <a:pt x="6004" y="4305"/>
                    <a:pt x="5971" y="4172"/>
                    <a:pt x="5938" y="4038"/>
                  </a:cubicBezTo>
                  <a:cubicBezTo>
                    <a:pt x="5737" y="2838"/>
                    <a:pt x="5704" y="1603"/>
                    <a:pt x="5838" y="369"/>
                  </a:cubicBezTo>
                  <a:cubicBezTo>
                    <a:pt x="5838" y="369"/>
                    <a:pt x="1472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3"/>
            <p:cNvSpPr/>
            <p:nvPr/>
          </p:nvSpPr>
          <p:spPr>
            <a:xfrm>
              <a:off x="3462650" y="980325"/>
              <a:ext cx="301075" cy="357125"/>
            </a:xfrm>
            <a:custGeom>
              <a:rect b="b" l="l" r="r" t="t"/>
              <a:pathLst>
                <a:path extrusionOk="0" h="14285" w="12043">
                  <a:moveTo>
                    <a:pt x="5573" y="1"/>
                  </a:moveTo>
                  <a:cubicBezTo>
                    <a:pt x="3259" y="1"/>
                    <a:pt x="858" y="1575"/>
                    <a:pt x="434" y="3969"/>
                  </a:cubicBezTo>
                  <a:cubicBezTo>
                    <a:pt x="0" y="6138"/>
                    <a:pt x="1802" y="12009"/>
                    <a:pt x="3436" y="13209"/>
                  </a:cubicBezTo>
                  <a:cubicBezTo>
                    <a:pt x="4415" y="13912"/>
                    <a:pt x="5592" y="14285"/>
                    <a:pt x="6734" y="14285"/>
                  </a:cubicBezTo>
                  <a:cubicBezTo>
                    <a:pt x="8356" y="14285"/>
                    <a:pt x="9905" y="13533"/>
                    <a:pt x="10708" y="11908"/>
                  </a:cubicBezTo>
                  <a:cubicBezTo>
                    <a:pt x="12042" y="9240"/>
                    <a:pt x="9574" y="1568"/>
                    <a:pt x="7806" y="567"/>
                  </a:cubicBezTo>
                  <a:cubicBezTo>
                    <a:pt x="7124" y="180"/>
                    <a:pt x="6354" y="1"/>
                    <a:pt x="5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3"/>
            <p:cNvSpPr/>
            <p:nvPr/>
          </p:nvSpPr>
          <p:spPr>
            <a:xfrm>
              <a:off x="3544375" y="13088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3"/>
            <p:cNvSpPr/>
            <p:nvPr/>
          </p:nvSpPr>
          <p:spPr>
            <a:xfrm>
              <a:off x="3604400" y="1160450"/>
              <a:ext cx="10875" cy="28375"/>
            </a:xfrm>
            <a:custGeom>
              <a:rect b="b" l="l" r="r" t="t"/>
              <a:pathLst>
                <a:path extrusionOk="0" h="1135" w="435">
                  <a:moveTo>
                    <a:pt x="134" y="0"/>
                  </a:moveTo>
                  <a:cubicBezTo>
                    <a:pt x="134" y="0"/>
                    <a:pt x="101" y="0"/>
                    <a:pt x="134" y="33"/>
                  </a:cubicBezTo>
                  <a:cubicBezTo>
                    <a:pt x="268" y="434"/>
                    <a:pt x="335" y="901"/>
                    <a:pt x="1" y="1134"/>
                  </a:cubicBezTo>
                  <a:cubicBezTo>
                    <a:pt x="435" y="967"/>
                    <a:pt x="301" y="3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3"/>
            <p:cNvSpPr/>
            <p:nvPr/>
          </p:nvSpPr>
          <p:spPr>
            <a:xfrm>
              <a:off x="3580175" y="1151950"/>
              <a:ext cx="37025" cy="32950"/>
            </a:xfrm>
            <a:custGeom>
              <a:rect b="b" l="l" r="r" t="t"/>
              <a:pathLst>
                <a:path extrusionOk="0" h="1318" w="1481">
                  <a:moveTo>
                    <a:pt x="666" y="1"/>
                  </a:moveTo>
                  <a:cubicBezTo>
                    <a:pt x="646" y="1"/>
                    <a:pt x="625" y="3"/>
                    <a:pt x="603" y="7"/>
                  </a:cubicBezTo>
                  <a:cubicBezTo>
                    <a:pt x="0" y="133"/>
                    <a:pt x="273" y="1317"/>
                    <a:pt x="818" y="1317"/>
                  </a:cubicBezTo>
                  <a:cubicBezTo>
                    <a:pt x="845" y="1317"/>
                    <a:pt x="874" y="1314"/>
                    <a:pt x="903" y="1307"/>
                  </a:cubicBezTo>
                  <a:cubicBezTo>
                    <a:pt x="1481" y="1179"/>
                    <a:pt x="1194" y="1"/>
                    <a:pt x="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3"/>
            <p:cNvSpPr/>
            <p:nvPr/>
          </p:nvSpPr>
          <p:spPr>
            <a:xfrm>
              <a:off x="3667800" y="1142925"/>
              <a:ext cx="17525" cy="23500"/>
            </a:xfrm>
            <a:custGeom>
              <a:rect b="b" l="l" r="r" t="t"/>
              <a:pathLst>
                <a:path extrusionOk="0" h="940" w="701">
                  <a:moveTo>
                    <a:pt x="0" y="1"/>
                  </a:moveTo>
                  <a:cubicBezTo>
                    <a:pt x="32" y="380"/>
                    <a:pt x="243" y="940"/>
                    <a:pt x="635" y="940"/>
                  </a:cubicBezTo>
                  <a:cubicBezTo>
                    <a:pt x="656" y="940"/>
                    <a:pt x="678" y="938"/>
                    <a:pt x="701" y="935"/>
                  </a:cubicBezTo>
                  <a:lnTo>
                    <a:pt x="701" y="901"/>
                  </a:lnTo>
                  <a:cubicBezTo>
                    <a:pt x="300" y="835"/>
                    <a:pt x="134" y="4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3"/>
            <p:cNvSpPr/>
            <p:nvPr/>
          </p:nvSpPr>
          <p:spPr>
            <a:xfrm>
              <a:off x="3661950" y="1129050"/>
              <a:ext cx="36450" cy="32625"/>
            </a:xfrm>
            <a:custGeom>
              <a:rect b="b" l="l" r="r" t="t"/>
              <a:pathLst>
                <a:path extrusionOk="0" h="1305" w="1458">
                  <a:moveTo>
                    <a:pt x="635" y="1"/>
                  </a:moveTo>
                  <a:cubicBezTo>
                    <a:pt x="592" y="1"/>
                    <a:pt x="547" y="7"/>
                    <a:pt x="501" y="22"/>
                  </a:cubicBezTo>
                  <a:cubicBezTo>
                    <a:pt x="1" y="209"/>
                    <a:pt x="262" y="1305"/>
                    <a:pt x="791" y="1305"/>
                  </a:cubicBezTo>
                  <a:cubicBezTo>
                    <a:pt x="827" y="1305"/>
                    <a:pt x="863" y="1300"/>
                    <a:pt x="901" y="1289"/>
                  </a:cubicBezTo>
                  <a:cubicBezTo>
                    <a:pt x="1458" y="1104"/>
                    <a:pt x="1183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3"/>
            <p:cNvSpPr/>
            <p:nvPr/>
          </p:nvSpPr>
          <p:spPr>
            <a:xfrm>
              <a:off x="3566550" y="1113175"/>
              <a:ext cx="35375" cy="28250"/>
            </a:xfrm>
            <a:custGeom>
              <a:rect b="b" l="l" r="r" t="t"/>
              <a:pathLst>
                <a:path extrusionOk="0" h="1130" w="1415">
                  <a:moveTo>
                    <a:pt x="977" y="0"/>
                  </a:moveTo>
                  <a:cubicBezTo>
                    <a:pt x="824" y="0"/>
                    <a:pt x="673" y="52"/>
                    <a:pt x="548" y="157"/>
                  </a:cubicBezTo>
                  <a:cubicBezTo>
                    <a:pt x="314" y="290"/>
                    <a:pt x="147" y="490"/>
                    <a:pt x="81" y="757"/>
                  </a:cubicBezTo>
                  <a:cubicBezTo>
                    <a:pt x="1" y="943"/>
                    <a:pt x="154" y="1129"/>
                    <a:pt x="338" y="1129"/>
                  </a:cubicBezTo>
                  <a:cubicBezTo>
                    <a:pt x="385" y="1129"/>
                    <a:pt x="434" y="1117"/>
                    <a:pt x="481" y="1091"/>
                  </a:cubicBezTo>
                  <a:cubicBezTo>
                    <a:pt x="648" y="990"/>
                    <a:pt x="814" y="890"/>
                    <a:pt x="948" y="790"/>
                  </a:cubicBezTo>
                  <a:cubicBezTo>
                    <a:pt x="1115" y="657"/>
                    <a:pt x="1281" y="590"/>
                    <a:pt x="1382" y="390"/>
                  </a:cubicBezTo>
                  <a:cubicBezTo>
                    <a:pt x="1415" y="257"/>
                    <a:pt x="1348" y="123"/>
                    <a:pt x="1248" y="56"/>
                  </a:cubicBezTo>
                  <a:cubicBezTo>
                    <a:pt x="1161" y="19"/>
                    <a:pt x="1068" y="0"/>
                    <a:pt x="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3"/>
            <p:cNvSpPr/>
            <p:nvPr/>
          </p:nvSpPr>
          <p:spPr>
            <a:xfrm>
              <a:off x="3651950" y="1091225"/>
              <a:ext cx="40050" cy="19525"/>
            </a:xfrm>
            <a:custGeom>
              <a:rect b="b" l="l" r="r" t="t"/>
              <a:pathLst>
                <a:path extrusionOk="0" h="781" w="1602">
                  <a:moveTo>
                    <a:pt x="701" y="0"/>
                  </a:moveTo>
                  <a:cubicBezTo>
                    <a:pt x="434" y="0"/>
                    <a:pt x="200" y="101"/>
                    <a:pt x="67" y="334"/>
                  </a:cubicBezTo>
                  <a:cubicBezTo>
                    <a:pt x="0" y="434"/>
                    <a:pt x="34" y="568"/>
                    <a:pt x="134" y="668"/>
                  </a:cubicBezTo>
                  <a:cubicBezTo>
                    <a:pt x="259" y="743"/>
                    <a:pt x="403" y="780"/>
                    <a:pt x="551" y="780"/>
                  </a:cubicBezTo>
                  <a:cubicBezTo>
                    <a:pt x="601" y="780"/>
                    <a:pt x="651" y="776"/>
                    <a:pt x="701" y="768"/>
                  </a:cubicBezTo>
                  <a:lnTo>
                    <a:pt x="1235" y="768"/>
                  </a:lnTo>
                  <a:cubicBezTo>
                    <a:pt x="1501" y="734"/>
                    <a:pt x="1601" y="434"/>
                    <a:pt x="1401" y="234"/>
                  </a:cubicBezTo>
                  <a:cubicBezTo>
                    <a:pt x="1201" y="67"/>
                    <a:pt x="968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3"/>
            <p:cNvSpPr/>
            <p:nvPr/>
          </p:nvSpPr>
          <p:spPr>
            <a:xfrm>
              <a:off x="3624425" y="1252175"/>
              <a:ext cx="21700" cy="8350"/>
            </a:xfrm>
            <a:custGeom>
              <a:rect b="b" l="l" r="r" t="t"/>
              <a:pathLst>
                <a:path extrusionOk="0" h="334" w="868">
                  <a:moveTo>
                    <a:pt x="834" y="0"/>
                  </a:moveTo>
                  <a:cubicBezTo>
                    <a:pt x="734" y="100"/>
                    <a:pt x="568" y="167"/>
                    <a:pt x="434" y="201"/>
                  </a:cubicBezTo>
                  <a:cubicBezTo>
                    <a:pt x="267" y="201"/>
                    <a:pt x="134" y="167"/>
                    <a:pt x="1" y="67"/>
                  </a:cubicBezTo>
                  <a:lnTo>
                    <a:pt x="1" y="67"/>
                  </a:lnTo>
                  <a:cubicBezTo>
                    <a:pt x="67" y="234"/>
                    <a:pt x="234" y="334"/>
                    <a:pt x="401" y="334"/>
                  </a:cubicBezTo>
                  <a:cubicBezTo>
                    <a:pt x="601" y="334"/>
                    <a:pt x="801" y="201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3"/>
            <p:cNvSpPr/>
            <p:nvPr/>
          </p:nvSpPr>
          <p:spPr>
            <a:xfrm>
              <a:off x="3626925" y="1100875"/>
              <a:ext cx="58675" cy="129750"/>
            </a:xfrm>
            <a:custGeom>
              <a:rect b="b" l="l" r="r" t="t"/>
              <a:pathLst>
                <a:path extrusionOk="0" h="5190" w="2347">
                  <a:moveTo>
                    <a:pt x="700" y="1"/>
                  </a:moveTo>
                  <a:cubicBezTo>
                    <a:pt x="671" y="1"/>
                    <a:pt x="644" y="24"/>
                    <a:pt x="668" y="48"/>
                  </a:cubicBezTo>
                  <a:cubicBezTo>
                    <a:pt x="1035" y="1349"/>
                    <a:pt x="1602" y="2550"/>
                    <a:pt x="1969" y="3817"/>
                  </a:cubicBezTo>
                  <a:cubicBezTo>
                    <a:pt x="1735" y="3784"/>
                    <a:pt x="1502" y="3784"/>
                    <a:pt x="1302" y="3784"/>
                  </a:cubicBezTo>
                  <a:cubicBezTo>
                    <a:pt x="1235" y="3817"/>
                    <a:pt x="1602" y="4685"/>
                    <a:pt x="1602" y="4818"/>
                  </a:cubicBezTo>
                  <a:cubicBezTo>
                    <a:pt x="1380" y="4907"/>
                    <a:pt x="1152" y="4950"/>
                    <a:pt x="924" y="4950"/>
                  </a:cubicBezTo>
                  <a:cubicBezTo>
                    <a:pt x="636" y="4950"/>
                    <a:pt x="346" y="4882"/>
                    <a:pt x="67" y="4751"/>
                  </a:cubicBezTo>
                  <a:cubicBezTo>
                    <a:pt x="34" y="4751"/>
                    <a:pt x="1" y="4785"/>
                    <a:pt x="34" y="4785"/>
                  </a:cubicBezTo>
                  <a:cubicBezTo>
                    <a:pt x="278" y="5029"/>
                    <a:pt x="634" y="5189"/>
                    <a:pt x="999" y="5189"/>
                  </a:cubicBezTo>
                  <a:cubicBezTo>
                    <a:pt x="1033" y="5189"/>
                    <a:pt x="1067" y="5188"/>
                    <a:pt x="1101" y="5185"/>
                  </a:cubicBezTo>
                  <a:cubicBezTo>
                    <a:pt x="1268" y="5152"/>
                    <a:pt x="1435" y="5118"/>
                    <a:pt x="1602" y="5085"/>
                  </a:cubicBezTo>
                  <a:lnTo>
                    <a:pt x="1668" y="5052"/>
                  </a:lnTo>
                  <a:lnTo>
                    <a:pt x="1769" y="4985"/>
                  </a:lnTo>
                  <a:cubicBezTo>
                    <a:pt x="1802" y="4985"/>
                    <a:pt x="1835" y="4918"/>
                    <a:pt x="1835" y="4885"/>
                  </a:cubicBezTo>
                  <a:cubicBezTo>
                    <a:pt x="1835" y="4885"/>
                    <a:pt x="1835" y="4852"/>
                    <a:pt x="1835" y="4852"/>
                  </a:cubicBezTo>
                  <a:lnTo>
                    <a:pt x="1835" y="4818"/>
                  </a:lnTo>
                  <a:cubicBezTo>
                    <a:pt x="1769" y="4485"/>
                    <a:pt x="1602" y="4051"/>
                    <a:pt x="1602" y="4051"/>
                  </a:cubicBezTo>
                  <a:cubicBezTo>
                    <a:pt x="1691" y="4051"/>
                    <a:pt x="2002" y="4110"/>
                    <a:pt x="2190" y="4110"/>
                  </a:cubicBezTo>
                  <a:cubicBezTo>
                    <a:pt x="2284" y="4110"/>
                    <a:pt x="2347" y="4095"/>
                    <a:pt x="2336" y="4051"/>
                  </a:cubicBezTo>
                  <a:cubicBezTo>
                    <a:pt x="1935" y="2650"/>
                    <a:pt x="1402" y="1316"/>
                    <a:pt x="734" y="15"/>
                  </a:cubicBezTo>
                  <a:cubicBezTo>
                    <a:pt x="725" y="5"/>
                    <a:pt x="712" y="1"/>
                    <a:pt x="7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3"/>
            <p:cNvSpPr/>
            <p:nvPr/>
          </p:nvSpPr>
          <p:spPr>
            <a:xfrm>
              <a:off x="3626100" y="1220475"/>
              <a:ext cx="35050" cy="25050"/>
            </a:xfrm>
            <a:custGeom>
              <a:rect b="b" l="l" r="r" t="t"/>
              <a:pathLst>
                <a:path extrusionOk="0" h="1002" w="1402">
                  <a:moveTo>
                    <a:pt x="67" y="1"/>
                  </a:moveTo>
                  <a:cubicBezTo>
                    <a:pt x="34" y="134"/>
                    <a:pt x="0" y="268"/>
                    <a:pt x="0" y="401"/>
                  </a:cubicBezTo>
                  <a:cubicBezTo>
                    <a:pt x="0" y="668"/>
                    <a:pt x="67" y="1002"/>
                    <a:pt x="401" y="1002"/>
                  </a:cubicBezTo>
                  <a:cubicBezTo>
                    <a:pt x="567" y="1002"/>
                    <a:pt x="734" y="968"/>
                    <a:pt x="868" y="868"/>
                  </a:cubicBezTo>
                  <a:cubicBezTo>
                    <a:pt x="1101" y="701"/>
                    <a:pt x="1268" y="501"/>
                    <a:pt x="1401" y="234"/>
                  </a:cubicBezTo>
                  <a:lnTo>
                    <a:pt x="1401" y="234"/>
                  </a:lnTo>
                  <a:cubicBezTo>
                    <a:pt x="1304" y="248"/>
                    <a:pt x="1206" y="255"/>
                    <a:pt x="1109" y="255"/>
                  </a:cubicBezTo>
                  <a:cubicBezTo>
                    <a:pt x="742" y="255"/>
                    <a:pt x="384" y="159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3"/>
            <p:cNvSpPr/>
            <p:nvPr/>
          </p:nvSpPr>
          <p:spPr>
            <a:xfrm>
              <a:off x="3626100" y="1230175"/>
              <a:ext cx="21700" cy="15350"/>
            </a:xfrm>
            <a:custGeom>
              <a:rect b="b" l="l" r="r" t="t"/>
              <a:pathLst>
                <a:path extrusionOk="0" h="614" w="868">
                  <a:moveTo>
                    <a:pt x="140" y="0"/>
                  </a:moveTo>
                  <a:cubicBezTo>
                    <a:pt x="94" y="0"/>
                    <a:pt x="48" y="4"/>
                    <a:pt x="0" y="13"/>
                  </a:cubicBezTo>
                  <a:cubicBezTo>
                    <a:pt x="0" y="280"/>
                    <a:pt x="67" y="614"/>
                    <a:pt x="401" y="614"/>
                  </a:cubicBezTo>
                  <a:cubicBezTo>
                    <a:pt x="567" y="614"/>
                    <a:pt x="734" y="580"/>
                    <a:pt x="868" y="480"/>
                  </a:cubicBezTo>
                  <a:cubicBezTo>
                    <a:pt x="722" y="190"/>
                    <a:pt x="451" y="0"/>
                    <a:pt x="14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3"/>
            <p:cNvSpPr/>
            <p:nvPr/>
          </p:nvSpPr>
          <p:spPr>
            <a:xfrm>
              <a:off x="3423625" y="895650"/>
              <a:ext cx="305900" cy="317200"/>
            </a:xfrm>
            <a:custGeom>
              <a:rect b="b" l="l" r="r" t="t"/>
              <a:pathLst>
                <a:path extrusionOk="0" h="12688" w="12236">
                  <a:moveTo>
                    <a:pt x="9485" y="0"/>
                  </a:moveTo>
                  <a:cubicBezTo>
                    <a:pt x="9027" y="0"/>
                    <a:pt x="8559" y="384"/>
                    <a:pt x="8366" y="1019"/>
                  </a:cubicBezTo>
                  <a:cubicBezTo>
                    <a:pt x="8666" y="1219"/>
                    <a:pt x="8900" y="1552"/>
                    <a:pt x="9000" y="1886"/>
                  </a:cubicBezTo>
                  <a:cubicBezTo>
                    <a:pt x="9164" y="2416"/>
                    <a:pt x="8979" y="2735"/>
                    <a:pt x="8755" y="2735"/>
                  </a:cubicBezTo>
                  <a:cubicBezTo>
                    <a:pt x="8570" y="2735"/>
                    <a:pt x="8360" y="2517"/>
                    <a:pt x="8299" y="2019"/>
                  </a:cubicBezTo>
                  <a:cubicBezTo>
                    <a:pt x="8233" y="1686"/>
                    <a:pt x="8266" y="1319"/>
                    <a:pt x="8366" y="1019"/>
                  </a:cubicBezTo>
                  <a:cubicBezTo>
                    <a:pt x="8201" y="904"/>
                    <a:pt x="8011" y="848"/>
                    <a:pt x="7824" y="848"/>
                  </a:cubicBezTo>
                  <a:cubicBezTo>
                    <a:pt x="7518" y="848"/>
                    <a:pt x="7218" y="996"/>
                    <a:pt x="7032" y="1285"/>
                  </a:cubicBezTo>
                  <a:cubicBezTo>
                    <a:pt x="6765" y="1719"/>
                    <a:pt x="6565" y="2186"/>
                    <a:pt x="6531" y="2720"/>
                  </a:cubicBezTo>
                  <a:cubicBezTo>
                    <a:pt x="6531" y="2720"/>
                    <a:pt x="2795" y="2720"/>
                    <a:pt x="2028" y="3754"/>
                  </a:cubicBezTo>
                  <a:cubicBezTo>
                    <a:pt x="1628" y="4254"/>
                    <a:pt x="1428" y="4855"/>
                    <a:pt x="1495" y="5488"/>
                  </a:cubicBezTo>
                  <a:cubicBezTo>
                    <a:pt x="1495" y="5488"/>
                    <a:pt x="327" y="6089"/>
                    <a:pt x="160" y="7190"/>
                  </a:cubicBezTo>
                  <a:cubicBezTo>
                    <a:pt x="1" y="8243"/>
                    <a:pt x="1735" y="12688"/>
                    <a:pt x="3171" y="12688"/>
                  </a:cubicBezTo>
                  <a:cubicBezTo>
                    <a:pt x="3236" y="12688"/>
                    <a:pt x="3299" y="12679"/>
                    <a:pt x="3363" y="12660"/>
                  </a:cubicBezTo>
                  <a:cubicBezTo>
                    <a:pt x="4297" y="12393"/>
                    <a:pt x="3663" y="8657"/>
                    <a:pt x="3663" y="8657"/>
                  </a:cubicBezTo>
                  <a:cubicBezTo>
                    <a:pt x="4697" y="8424"/>
                    <a:pt x="5464" y="7557"/>
                    <a:pt x="5564" y="6489"/>
                  </a:cubicBezTo>
                  <a:cubicBezTo>
                    <a:pt x="5564" y="6489"/>
                    <a:pt x="6697" y="6913"/>
                    <a:pt x="7990" y="6913"/>
                  </a:cubicBezTo>
                  <a:cubicBezTo>
                    <a:pt x="8993" y="6913"/>
                    <a:pt x="10092" y="6658"/>
                    <a:pt x="10835" y="5755"/>
                  </a:cubicBezTo>
                  <a:cubicBezTo>
                    <a:pt x="12236" y="4021"/>
                    <a:pt x="10701" y="451"/>
                    <a:pt x="9767" y="51"/>
                  </a:cubicBezTo>
                  <a:cubicBezTo>
                    <a:pt x="9675" y="17"/>
                    <a:pt x="9580" y="0"/>
                    <a:pt x="9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3"/>
            <p:cNvSpPr/>
            <p:nvPr/>
          </p:nvSpPr>
          <p:spPr>
            <a:xfrm>
              <a:off x="3437625" y="1166500"/>
              <a:ext cx="95100" cy="92600"/>
            </a:xfrm>
            <a:custGeom>
              <a:rect b="b" l="l" r="r" t="t"/>
              <a:pathLst>
                <a:path extrusionOk="0" h="3704" w="3804">
                  <a:moveTo>
                    <a:pt x="1206" y="1"/>
                  </a:moveTo>
                  <a:cubicBezTo>
                    <a:pt x="1059" y="1"/>
                    <a:pt x="922" y="38"/>
                    <a:pt x="801" y="125"/>
                  </a:cubicBezTo>
                  <a:cubicBezTo>
                    <a:pt x="1" y="725"/>
                    <a:pt x="1402" y="3394"/>
                    <a:pt x="2469" y="3661"/>
                  </a:cubicBezTo>
                  <a:cubicBezTo>
                    <a:pt x="2567" y="3690"/>
                    <a:pt x="2668" y="3704"/>
                    <a:pt x="2768" y="3704"/>
                  </a:cubicBezTo>
                  <a:cubicBezTo>
                    <a:pt x="3241" y="3704"/>
                    <a:pt x="3693" y="3390"/>
                    <a:pt x="3803" y="2894"/>
                  </a:cubicBezTo>
                  <a:lnTo>
                    <a:pt x="3236" y="1293"/>
                  </a:lnTo>
                  <a:cubicBezTo>
                    <a:pt x="3236" y="1293"/>
                    <a:pt x="2066" y="1"/>
                    <a:pt x="1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3"/>
            <p:cNvSpPr/>
            <p:nvPr/>
          </p:nvSpPr>
          <p:spPr>
            <a:xfrm>
              <a:off x="3468475" y="1188775"/>
              <a:ext cx="50675" cy="54575"/>
            </a:xfrm>
            <a:custGeom>
              <a:rect b="b" l="l" r="r" t="t"/>
              <a:pathLst>
                <a:path extrusionOk="0" h="2183" w="2027">
                  <a:moveTo>
                    <a:pt x="43" y="1"/>
                  </a:moveTo>
                  <a:cubicBezTo>
                    <a:pt x="29" y="1"/>
                    <a:pt x="15" y="1"/>
                    <a:pt x="1" y="1"/>
                  </a:cubicBezTo>
                  <a:lnTo>
                    <a:pt x="1" y="35"/>
                  </a:lnTo>
                  <a:cubicBezTo>
                    <a:pt x="768" y="201"/>
                    <a:pt x="1235" y="869"/>
                    <a:pt x="1602" y="1502"/>
                  </a:cubicBezTo>
                  <a:cubicBezTo>
                    <a:pt x="1482" y="1348"/>
                    <a:pt x="1308" y="1273"/>
                    <a:pt x="1137" y="1273"/>
                  </a:cubicBezTo>
                  <a:cubicBezTo>
                    <a:pt x="975" y="1273"/>
                    <a:pt x="815" y="1339"/>
                    <a:pt x="701" y="1469"/>
                  </a:cubicBezTo>
                  <a:cubicBezTo>
                    <a:pt x="701" y="1469"/>
                    <a:pt x="701" y="1502"/>
                    <a:pt x="735" y="1502"/>
                  </a:cubicBezTo>
                  <a:cubicBezTo>
                    <a:pt x="817" y="1455"/>
                    <a:pt x="908" y="1433"/>
                    <a:pt x="1000" y="1433"/>
                  </a:cubicBezTo>
                  <a:cubicBezTo>
                    <a:pt x="1168" y="1433"/>
                    <a:pt x="1339" y="1506"/>
                    <a:pt x="1468" y="1636"/>
                  </a:cubicBezTo>
                  <a:cubicBezTo>
                    <a:pt x="1635" y="1769"/>
                    <a:pt x="1769" y="1969"/>
                    <a:pt x="1869" y="2169"/>
                  </a:cubicBezTo>
                  <a:cubicBezTo>
                    <a:pt x="1887" y="2178"/>
                    <a:pt x="1907" y="2183"/>
                    <a:pt x="1926" y="2183"/>
                  </a:cubicBezTo>
                  <a:cubicBezTo>
                    <a:pt x="1980" y="2183"/>
                    <a:pt x="2027" y="2152"/>
                    <a:pt x="2002" y="2103"/>
                  </a:cubicBezTo>
                  <a:cubicBezTo>
                    <a:pt x="1903" y="1181"/>
                    <a:pt x="1058" y="1"/>
                    <a:pt x="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3"/>
            <p:cNvSpPr/>
            <p:nvPr/>
          </p:nvSpPr>
          <p:spPr>
            <a:xfrm>
              <a:off x="3502675" y="1365575"/>
              <a:ext cx="215175" cy="197975"/>
            </a:xfrm>
            <a:custGeom>
              <a:rect b="b" l="l" r="r" t="t"/>
              <a:pathLst>
                <a:path extrusionOk="0" h="7919" w="8607">
                  <a:moveTo>
                    <a:pt x="1101" y="1"/>
                  </a:moveTo>
                  <a:lnTo>
                    <a:pt x="0" y="1569"/>
                  </a:lnTo>
                  <a:cubicBezTo>
                    <a:pt x="0" y="1569"/>
                    <a:pt x="4890" y="7919"/>
                    <a:pt x="5128" y="7919"/>
                  </a:cubicBezTo>
                  <a:cubicBezTo>
                    <a:pt x="5134" y="7919"/>
                    <a:pt x="5137" y="7915"/>
                    <a:pt x="5137" y="7907"/>
                  </a:cubicBezTo>
                  <a:lnTo>
                    <a:pt x="6238" y="4671"/>
                  </a:lnTo>
                  <a:lnTo>
                    <a:pt x="8607" y="6572"/>
                  </a:lnTo>
                  <a:lnTo>
                    <a:pt x="7806" y="1235"/>
                  </a:lnTo>
                  <a:lnTo>
                    <a:pt x="7039" y="268"/>
                  </a:lnTo>
                  <a:lnTo>
                    <a:pt x="6005" y="3970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3"/>
            <p:cNvSpPr/>
            <p:nvPr/>
          </p:nvSpPr>
          <p:spPr>
            <a:xfrm>
              <a:off x="3507925" y="1396650"/>
              <a:ext cx="213300" cy="174100"/>
            </a:xfrm>
            <a:custGeom>
              <a:rect b="b" l="l" r="r" t="t"/>
              <a:pathLst>
                <a:path extrusionOk="0" h="6964" w="8532">
                  <a:moveTo>
                    <a:pt x="7629" y="1"/>
                  </a:moveTo>
                  <a:cubicBezTo>
                    <a:pt x="7613" y="1"/>
                    <a:pt x="7596" y="9"/>
                    <a:pt x="7596" y="26"/>
                  </a:cubicBezTo>
                  <a:cubicBezTo>
                    <a:pt x="7529" y="893"/>
                    <a:pt x="8130" y="4262"/>
                    <a:pt x="8230" y="5062"/>
                  </a:cubicBezTo>
                  <a:cubicBezTo>
                    <a:pt x="8131" y="4963"/>
                    <a:pt x="6105" y="3427"/>
                    <a:pt x="6030" y="3427"/>
                  </a:cubicBezTo>
                  <a:cubicBezTo>
                    <a:pt x="6029" y="3427"/>
                    <a:pt x="6029" y="3428"/>
                    <a:pt x="6028" y="3428"/>
                  </a:cubicBezTo>
                  <a:cubicBezTo>
                    <a:pt x="5761" y="3962"/>
                    <a:pt x="4961" y="6297"/>
                    <a:pt x="4894" y="6530"/>
                  </a:cubicBezTo>
                  <a:cubicBezTo>
                    <a:pt x="4060" y="5463"/>
                    <a:pt x="991" y="1627"/>
                    <a:pt x="57" y="659"/>
                  </a:cubicBezTo>
                  <a:cubicBezTo>
                    <a:pt x="57" y="650"/>
                    <a:pt x="52" y="645"/>
                    <a:pt x="44" y="645"/>
                  </a:cubicBezTo>
                  <a:cubicBezTo>
                    <a:pt x="27" y="645"/>
                    <a:pt x="0" y="669"/>
                    <a:pt x="24" y="693"/>
                  </a:cubicBezTo>
                  <a:cubicBezTo>
                    <a:pt x="755" y="1823"/>
                    <a:pt x="4834" y="6964"/>
                    <a:pt x="4894" y="6964"/>
                  </a:cubicBezTo>
                  <a:cubicBezTo>
                    <a:pt x="4894" y="6964"/>
                    <a:pt x="4894" y="6964"/>
                    <a:pt x="4894" y="6964"/>
                  </a:cubicBezTo>
                  <a:cubicBezTo>
                    <a:pt x="5361" y="5830"/>
                    <a:pt x="5761" y="4696"/>
                    <a:pt x="6062" y="3528"/>
                  </a:cubicBezTo>
                  <a:cubicBezTo>
                    <a:pt x="6415" y="3882"/>
                    <a:pt x="8414" y="5570"/>
                    <a:pt x="8525" y="5570"/>
                  </a:cubicBezTo>
                  <a:cubicBezTo>
                    <a:pt x="8530" y="5570"/>
                    <a:pt x="8531" y="5568"/>
                    <a:pt x="8530" y="5563"/>
                  </a:cubicBezTo>
                  <a:cubicBezTo>
                    <a:pt x="8463" y="4595"/>
                    <a:pt x="8330" y="3628"/>
                    <a:pt x="8163" y="2661"/>
                  </a:cubicBezTo>
                  <a:cubicBezTo>
                    <a:pt x="7996" y="1793"/>
                    <a:pt x="7863" y="893"/>
                    <a:pt x="7663" y="26"/>
                  </a:cubicBezTo>
                  <a:cubicBezTo>
                    <a:pt x="7663" y="9"/>
                    <a:pt x="7646" y="1"/>
                    <a:pt x="76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3"/>
            <p:cNvSpPr/>
            <p:nvPr/>
          </p:nvSpPr>
          <p:spPr>
            <a:xfrm>
              <a:off x="4377475" y="622550"/>
              <a:ext cx="481200" cy="372050"/>
            </a:xfrm>
            <a:custGeom>
              <a:rect b="b" l="l" r="r" t="t"/>
              <a:pathLst>
                <a:path extrusionOk="0" h="14882" w="19248">
                  <a:moveTo>
                    <a:pt x="0" y="1602"/>
                  </a:moveTo>
                  <a:lnTo>
                    <a:pt x="0" y="1602"/>
                  </a:lnTo>
                  <a:cubicBezTo>
                    <a:pt x="17" y="1631"/>
                    <a:pt x="34" y="1659"/>
                    <a:pt x="52" y="1686"/>
                  </a:cubicBezTo>
                  <a:lnTo>
                    <a:pt x="52" y="1686"/>
                  </a:lnTo>
                  <a:lnTo>
                    <a:pt x="0" y="1602"/>
                  </a:lnTo>
                  <a:close/>
                  <a:moveTo>
                    <a:pt x="11909" y="1"/>
                  </a:moveTo>
                  <a:cubicBezTo>
                    <a:pt x="7931" y="1901"/>
                    <a:pt x="4897" y="2858"/>
                    <a:pt x="2834" y="2858"/>
                  </a:cubicBezTo>
                  <a:cubicBezTo>
                    <a:pt x="2181" y="2858"/>
                    <a:pt x="1625" y="2762"/>
                    <a:pt x="1168" y="2569"/>
                  </a:cubicBezTo>
                  <a:cubicBezTo>
                    <a:pt x="934" y="2469"/>
                    <a:pt x="701" y="2336"/>
                    <a:pt x="467" y="2169"/>
                  </a:cubicBezTo>
                  <a:cubicBezTo>
                    <a:pt x="321" y="2023"/>
                    <a:pt x="175" y="1877"/>
                    <a:pt x="52" y="1686"/>
                  </a:cubicBezTo>
                  <a:lnTo>
                    <a:pt x="52" y="1686"/>
                  </a:lnTo>
                  <a:lnTo>
                    <a:pt x="7339" y="13644"/>
                  </a:lnTo>
                  <a:cubicBezTo>
                    <a:pt x="7472" y="13844"/>
                    <a:pt x="7639" y="14044"/>
                    <a:pt x="7839" y="14211"/>
                  </a:cubicBezTo>
                  <a:cubicBezTo>
                    <a:pt x="8039" y="14378"/>
                    <a:pt x="8273" y="14511"/>
                    <a:pt x="8506" y="14611"/>
                  </a:cubicBezTo>
                  <a:cubicBezTo>
                    <a:pt x="8960" y="14791"/>
                    <a:pt x="9506" y="14881"/>
                    <a:pt x="10143" y="14881"/>
                  </a:cubicBezTo>
                  <a:cubicBezTo>
                    <a:pt x="12220" y="14881"/>
                    <a:pt x="15265" y="13924"/>
                    <a:pt x="19247" y="12009"/>
                  </a:cubicBezTo>
                  <a:lnTo>
                    <a:pt x="11909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3"/>
            <p:cNvSpPr/>
            <p:nvPr/>
          </p:nvSpPr>
          <p:spPr>
            <a:xfrm>
              <a:off x="4377475" y="622550"/>
              <a:ext cx="481200" cy="372050"/>
            </a:xfrm>
            <a:custGeom>
              <a:rect b="b" l="l" r="r" t="t"/>
              <a:pathLst>
                <a:path extrusionOk="0" h="14882" w="19248">
                  <a:moveTo>
                    <a:pt x="0" y="1602"/>
                  </a:moveTo>
                  <a:lnTo>
                    <a:pt x="0" y="1602"/>
                  </a:lnTo>
                  <a:cubicBezTo>
                    <a:pt x="17" y="1631"/>
                    <a:pt x="34" y="1659"/>
                    <a:pt x="52" y="1686"/>
                  </a:cubicBezTo>
                  <a:lnTo>
                    <a:pt x="52" y="1686"/>
                  </a:lnTo>
                  <a:lnTo>
                    <a:pt x="0" y="1602"/>
                  </a:lnTo>
                  <a:close/>
                  <a:moveTo>
                    <a:pt x="11909" y="1"/>
                  </a:moveTo>
                  <a:cubicBezTo>
                    <a:pt x="7931" y="1901"/>
                    <a:pt x="4897" y="2858"/>
                    <a:pt x="2834" y="2858"/>
                  </a:cubicBezTo>
                  <a:cubicBezTo>
                    <a:pt x="2181" y="2858"/>
                    <a:pt x="1625" y="2762"/>
                    <a:pt x="1168" y="2569"/>
                  </a:cubicBezTo>
                  <a:cubicBezTo>
                    <a:pt x="934" y="2469"/>
                    <a:pt x="701" y="2336"/>
                    <a:pt x="467" y="2169"/>
                  </a:cubicBezTo>
                  <a:cubicBezTo>
                    <a:pt x="321" y="2023"/>
                    <a:pt x="175" y="1877"/>
                    <a:pt x="52" y="1686"/>
                  </a:cubicBezTo>
                  <a:lnTo>
                    <a:pt x="52" y="1686"/>
                  </a:lnTo>
                  <a:lnTo>
                    <a:pt x="7339" y="13644"/>
                  </a:lnTo>
                  <a:cubicBezTo>
                    <a:pt x="7472" y="13844"/>
                    <a:pt x="7639" y="14044"/>
                    <a:pt x="7839" y="14211"/>
                  </a:cubicBezTo>
                  <a:cubicBezTo>
                    <a:pt x="8039" y="14378"/>
                    <a:pt x="8273" y="14511"/>
                    <a:pt x="8506" y="14611"/>
                  </a:cubicBezTo>
                  <a:cubicBezTo>
                    <a:pt x="8960" y="14791"/>
                    <a:pt x="9506" y="14881"/>
                    <a:pt x="10143" y="14881"/>
                  </a:cubicBezTo>
                  <a:cubicBezTo>
                    <a:pt x="12220" y="14881"/>
                    <a:pt x="15265" y="13924"/>
                    <a:pt x="19247" y="12009"/>
                  </a:cubicBezTo>
                  <a:lnTo>
                    <a:pt x="11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3"/>
            <p:cNvSpPr/>
            <p:nvPr/>
          </p:nvSpPr>
          <p:spPr>
            <a:xfrm>
              <a:off x="4357450" y="616725"/>
              <a:ext cx="204325" cy="346925"/>
            </a:xfrm>
            <a:custGeom>
              <a:rect b="b" l="l" r="r" t="t"/>
              <a:pathLst>
                <a:path extrusionOk="0" h="13877" w="8173">
                  <a:moveTo>
                    <a:pt x="0" y="0"/>
                  </a:moveTo>
                  <a:cubicBezTo>
                    <a:pt x="167" y="300"/>
                    <a:pt x="334" y="601"/>
                    <a:pt x="434" y="934"/>
                  </a:cubicBezTo>
                  <a:cubicBezTo>
                    <a:pt x="534" y="1268"/>
                    <a:pt x="634" y="1568"/>
                    <a:pt x="801" y="1835"/>
                  </a:cubicBezTo>
                  <a:lnTo>
                    <a:pt x="8173" y="13877"/>
                  </a:lnTo>
                  <a:cubicBezTo>
                    <a:pt x="8006" y="13577"/>
                    <a:pt x="7873" y="13276"/>
                    <a:pt x="7773" y="12976"/>
                  </a:cubicBezTo>
                  <a:cubicBezTo>
                    <a:pt x="7673" y="12643"/>
                    <a:pt x="7539" y="12309"/>
                    <a:pt x="7372" y="12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3"/>
            <p:cNvSpPr/>
            <p:nvPr/>
          </p:nvSpPr>
          <p:spPr>
            <a:xfrm>
              <a:off x="4357450" y="616725"/>
              <a:ext cx="204325" cy="346925"/>
            </a:xfrm>
            <a:custGeom>
              <a:rect b="b" l="l" r="r" t="t"/>
              <a:pathLst>
                <a:path extrusionOk="0" h="13877" w="8173">
                  <a:moveTo>
                    <a:pt x="0" y="0"/>
                  </a:moveTo>
                  <a:cubicBezTo>
                    <a:pt x="167" y="300"/>
                    <a:pt x="334" y="601"/>
                    <a:pt x="434" y="934"/>
                  </a:cubicBezTo>
                  <a:cubicBezTo>
                    <a:pt x="534" y="1268"/>
                    <a:pt x="634" y="1568"/>
                    <a:pt x="801" y="1835"/>
                  </a:cubicBezTo>
                  <a:lnTo>
                    <a:pt x="8173" y="13877"/>
                  </a:lnTo>
                  <a:cubicBezTo>
                    <a:pt x="8006" y="13577"/>
                    <a:pt x="7873" y="13276"/>
                    <a:pt x="7773" y="12976"/>
                  </a:cubicBezTo>
                  <a:cubicBezTo>
                    <a:pt x="7673" y="12643"/>
                    <a:pt x="7539" y="12309"/>
                    <a:pt x="7372" y="12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3"/>
            <p:cNvSpPr/>
            <p:nvPr/>
          </p:nvSpPr>
          <p:spPr>
            <a:xfrm>
              <a:off x="4053075" y="584075"/>
              <a:ext cx="488700" cy="381250"/>
            </a:xfrm>
            <a:custGeom>
              <a:rect b="b" l="l" r="r" t="t"/>
              <a:pathLst>
                <a:path extrusionOk="0" h="15250" w="19548">
                  <a:moveTo>
                    <a:pt x="9375" y="1"/>
                  </a:moveTo>
                  <a:cubicBezTo>
                    <a:pt x="7259" y="1"/>
                    <a:pt x="4160" y="1071"/>
                    <a:pt x="0" y="3241"/>
                  </a:cubicBezTo>
                  <a:lnTo>
                    <a:pt x="7339" y="15249"/>
                  </a:lnTo>
                  <a:cubicBezTo>
                    <a:pt x="11496" y="13106"/>
                    <a:pt x="14594" y="12043"/>
                    <a:pt x="16710" y="12043"/>
                  </a:cubicBezTo>
                  <a:cubicBezTo>
                    <a:pt x="17327" y="12043"/>
                    <a:pt x="17861" y="12133"/>
                    <a:pt x="18313" y="12314"/>
                  </a:cubicBezTo>
                  <a:cubicBezTo>
                    <a:pt x="18547" y="12414"/>
                    <a:pt x="18780" y="12548"/>
                    <a:pt x="19014" y="12714"/>
                  </a:cubicBezTo>
                  <a:cubicBezTo>
                    <a:pt x="19214" y="12881"/>
                    <a:pt x="19381" y="13081"/>
                    <a:pt x="19547" y="13315"/>
                  </a:cubicBezTo>
                  <a:lnTo>
                    <a:pt x="12209" y="1306"/>
                  </a:lnTo>
                  <a:cubicBezTo>
                    <a:pt x="12042" y="1039"/>
                    <a:pt x="11875" y="839"/>
                    <a:pt x="11642" y="672"/>
                  </a:cubicBezTo>
                  <a:cubicBezTo>
                    <a:pt x="11442" y="506"/>
                    <a:pt x="11208" y="372"/>
                    <a:pt x="10975" y="272"/>
                  </a:cubicBezTo>
                  <a:cubicBezTo>
                    <a:pt x="10523" y="92"/>
                    <a:pt x="9991" y="1"/>
                    <a:pt x="93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3"/>
            <p:cNvSpPr/>
            <p:nvPr/>
          </p:nvSpPr>
          <p:spPr>
            <a:xfrm>
              <a:off x="3750350" y="733325"/>
              <a:ext cx="379450" cy="339875"/>
            </a:xfrm>
            <a:custGeom>
              <a:rect b="b" l="l" r="r" t="t"/>
              <a:pathLst>
                <a:path extrusionOk="0" h="13595" w="15178">
                  <a:moveTo>
                    <a:pt x="8006" y="0"/>
                  </a:moveTo>
                  <a:cubicBezTo>
                    <a:pt x="4576" y="0"/>
                    <a:pt x="1640" y="2586"/>
                    <a:pt x="1235" y="6044"/>
                  </a:cubicBezTo>
                  <a:cubicBezTo>
                    <a:pt x="1135" y="7178"/>
                    <a:pt x="1301" y="8312"/>
                    <a:pt x="1735" y="9346"/>
                  </a:cubicBezTo>
                  <a:lnTo>
                    <a:pt x="0" y="12315"/>
                  </a:lnTo>
                  <a:lnTo>
                    <a:pt x="3436" y="11781"/>
                  </a:lnTo>
                  <a:cubicBezTo>
                    <a:pt x="4793" y="13029"/>
                    <a:pt x="6423" y="13594"/>
                    <a:pt x="8021" y="13594"/>
                  </a:cubicBezTo>
                  <a:cubicBezTo>
                    <a:pt x="11296" y="13594"/>
                    <a:pt x="14441" y="11221"/>
                    <a:pt x="14844" y="7478"/>
                  </a:cubicBezTo>
                  <a:cubicBezTo>
                    <a:pt x="15178" y="3742"/>
                    <a:pt x="12476" y="440"/>
                    <a:pt x="8740" y="40"/>
                  </a:cubicBezTo>
                  <a:cubicBezTo>
                    <a:pt x="8494" y="13"/>
                    <a:pt x="8249" y="0"/>
                    <a:pt x="80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3"/>
            <p:cNvSpPr/>
            <p:nvPr/>
          </p:nvSpPr>
          <p:spPr>
            <a:xfrm>
              <a:off x="3744500" y="729525"/>
              <a:ext cx="387850" cy="344200"/>
            </a:xfrm>
            <a:custGeom>
              <a:rect b="b" l="l" r="r" t="t"/>
              <a:pathLst>
                <a:path extrusionOk="0" h="13768" w="15514">
                  <a:moveTo>
                    <a:pt x="15078" y="7630"/>
                  </a:moveTo>
                  <a:cubicBezTo>
                    <a:pt x="14932" y="8714"/>
                    <a:pt x="14554" y="9746"/>
                    <a:pt x="13967" y="10660"/>
                  </a:cubicBezTo>
                  <a:lnTo>
                    <a:pt x="13967" y="10660"/>
                  </a:lnTo>
                  <a:cubicBezTo>
                    <a:pt x="14570" y="9748"/>
                    <a:pt x="14963" y="8702"/>
                    <a:pt x="15078" y="7630"/>
                  </a:cubicBezTo>
                  <a:close/>
                  <a:moveTo>
                    <a:pt x="13967" y="10660"/>
                  </a:moveTo>
                  <a:cubicBezTo>
                    <a:pt x="13875" y="10798"/>
                    <a:pt x="13779" y="10934"/>
                    <a:pt x="13677" y="11066"/>
                  </a:cubicBezTo>
                  <a:cubicBezTo>
                    <a:pt x="13673" y="11072"/>
                    <a:pt x="13669" y="11079"/>
                    <a:pt x="13665" y="11085"/>
                  </a:cubicBezTo>
                  <a:lnTo>
                    <a:pt x="13665" y="11085"/>
                  </a:lnTo>
                  <a:cubicBezTo>
                    <a:pt x="13681" y="11067"/>
                    <a:pt x="13696" y="11050"/>
                    <a:pt x="13711" y="11033"/>
                  </a:cubicBezTo>
                  <a:cubicBezTo>
                    <a:pt x="13800" y="10911"/>
                    <a:pt x="13886" y="10786"/>
                    <a:pt x="13967" y="10660"/>
                  </a:cubicBezTo>
                  <a:close/>
                  <a:moveTo>
                    <a:pt x="8206" y="1"/>
                  </a:moveTo>
                  <a:cubicBezTo>
                    <a:pt x="7910" y="1"/>
                    <a:pt x="7609" y="19"/>
                    <a:pt x="7306" y="58"/>
                  </a:cubicBezTo>
                  <a:cubicBezTo>
                    <a:pt x="5205" y="325"/>
                    <a:pt x="3337" y="1593"/>
                    <a:pt x="2269" y="3427"/>
                  </a:cubicBezTo>
                  <a:cubicBezTo>
                    <a:pt x="1183" y="5271"/>
                    <a:pt x="1039" y="7471"/>
                    <a:pt x="1804" y="9452"/>
                  </a:cubicBezTo>
                  <a:lnTo>
                    <a:pt x="1804" y="9452"/>
                  </a:lnTo>
                  <a:lnTo>
                    <a:pt x="134" y="12367"/>
                  </a:lnTo>
                  <a:lnTo>
                    <a:pt x="1" y="12567"/>
                  </a:lnTo>
                  <a:lnTo>
                    <a:pt x="268" y="12534"/>
                  </a:lnTo>
                  <a:lnTo>
                    <a:pt x="3614" y="12009"/>
                  </a:lnTo>
                  <a:lnTo>
                    <a:pt x="3614" y="12009"/>
                  </a:lnTo>
                  <a:cubicBezTo>
                    <a:pt x="4546" y="12838"/>
                    <a:pt x="5710" y="13435"/>
                    <a:pt x="6973" y="13668"/>
                  </a:cubicBezTo>
                  <a:cubicBezTo>
                    <a:pt x="7273" y="13701"/>
                    <a:pt x="7606" y="13735"/>
                    <a:pt x="7907" y="13768"/>
                  </a:cubicBezTo>
                  <a:lnTo>
                    <a:pt x="8874" y="13768"/>
                  </a:lnTo>
                  <a:cubicBezTo>
                    <a:pt x="9508" y="13701"/>
                    <a:pt x="10108" y="13534"/>
                    <a:pt x="10709" y="13301"/>
                  </a:cubicBezTo>
                  <a:cubicBezTo>
                    <a:pt x="11276" y="13101"/>
                    <a:pt x="11843" y="12767"/>
                    <a:pt x="12343" y="12400"/>
                  </a:cubicBezTo>
                  <a:cubicBezTo>
                    <a:pt x="12610" y="12200"/>
                    <a:pt x="12843" y="12000"/>
                    <a:pt x="13077" y="11800"/>
                  </a:cubicBezTo>
                  <a:cubicBezTo>
                    <a:pt x="13272" y="11572"/>
                    <a:pt x="13500" y="11344"/>
                    <a:pt x="13665" y="11085"/>
                  </a:cubicBezTo>
                  <a:lnTo>
                    <a:pt x="13665" y="11085"/>
                  </a:lnTo>
                  <a:cubicBezTo>
                    <a:pt x="13476" y="11301"/>
                    <a:pt x="13262" y="11517"/>
                    <a:pt x="13077" y="11733"/>
                  </a:cubicBezTo>
                  <a:cubicBezTo>
                    <a:pt x="12843" y="11933"/>
                    <a:pt x="12610" y="12133"/>
                    <a:pt x="12343" y="12334"/>
                  </a:cubicBezTo>
                  <a:cubicBezTo>
                    <a:pt x="11843" y="12700"/>
                    <a:pt x="11276" y="13001"/>
                    <a:pt x="10675" y="13201"/>
                  </a:cubicBezTo>
                  <a:cubicBezTo>
                    <a:pt x="10108" y="13434"/>
                    <a:pt x="9474" y="13568"/>
                    <a:pt x="8874" y="13634"/>
                  </a:cubicBezTo>
                  <a:cubicBezTo>
                    <a:pt x="8707" y="13651"/>
                    <a:pt x="8549" y="13660"/>
                    <a:pt x="8394" y="13660"/>
                  </a:cubicBezTo>
                  <a:cubicBezTo>
                    <a:pt x="8240" y="13660"/>
                    <a:pt x="8090" y="13651"/>
                    <a:pt x="7940" y="13634"/>
                  </a:cubicBezTo>
                  <a:cubicBezTo>
                    <a:pt x="7606" y="13634"/>
                    <a:pt x="7306" y="13568"/>
                    <a:pt x="7006" y="13534"/>
                  </a:cubicBezTo>
                  <a:cubicBezTo>
                    <a:pt x="5772" y="13268"/>
                    <a:pt x="4638" y="12700"/>
                    <a:pt x="3737" y="11867"/>
                  </a:cubicBezTo>
                  <a:lnTo>
                    <a:pt x="3704" y="11833"/>
                  </a:lnTo>
                  <a:lnTo>
                    <a:pt x="3637" y="11833"/>
                  </a:lnTo>
                  <a:lnTo>
                    <a:pt x="484" y="12266"/>
                  </a:lnTo>
                  <a:lnTo>
                    <a:pt x="484" y="12266"/>
                  </a:lnTo>
                  <a:lnTo>
                    <a:pt x="2069" y="9532"/>
                  </a:lnTo>
                  <a:lnTo>
                    <a:pt x="2102" y="9498"/>
                  </a:lnTo>
                  <a:lnTo>
                    <a:pt x="2069" y="9431"/>
                  </a:lnTo>
                  <a:cubicBezTo>
                    <a:pt x="1702" y="8497"/>
                    <a:pt x="1535" y="7463"/>
                    <a:pt x="1602" y="6463"/>
                  </a:cubicBezTo>
                  <a:cubicBezTo>
                    <a:pt x="1669" y="5429"/>
                    <a:pt x="1969" y="4461"/>
                    <a:pt x="2469" y="3561"/>
                  </a:cubicBezTo>
                  <a:cubicBezTo>
                    <a:pt x="2970" y="2693"/>
                    <a:pt x="3670" y="1926"/>
                    <a:pt x="4504" y="1326"/>
                  </a:cubicBezTo>
                  <a:cubicBezTo>
                    <a:pt x="5338" y="759"/>
                    <a:pt x="6305" y="358"/>
                    <a:pt x="7340" y="225"/>
                  </a:cubicBezTo>
                  <a:cubicBezTo>
                    <a:pt x="7690" y="171"/>
                    <a:pt x="8036" y="146"/>
                    <a:pt x="8378" y="146"/>
                  </a:cubicBezTo>
                  <a:cubicBezTo>
                    <a:pt x="12296" y="146"/>
                    <a:pt x="15508" y="3549"/>
                    <a:pt x="15078" y="7630"/>
                  </a:cubicBezTo>
                  <a:cubicBezTo>
                    <a:pt x="15513" y="3497"/>
                    <a:pt x="12243" y="1"/>
                    <a:pt x="8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3"/>
            <p:cNvSpPr/>
            <p:nvPr/>
          </p:nvSpPr>
          <p:spPr>
            <a:xfrm>
              <a:off x="3858750" y="806025"/>
              <a:ext cx="184325" cy="193500"/>
            </a:xfrm>
            <a:custGeom>
              <a:rect b="b" l="l" r="r" t="t"/>
              <a:pathLst>
                <a:path extrusionOk="0" h="7740" w="7373">
                  <a:moveTo>
                    <a:pt x="6205" y="0"/>
                  </a:moveTo>
                  <a:lnTo>
                    <a:pt x="2669" y="5538"/>
                  </a:lnTo>
                  <a:lnTo>
                    <a:pt x="968" y="3836"/>
                  </a:lnTo>
                  <a:lnTo>
                    <a:pt x="1" y="4770"/>
                  </a:lnTo>
                  <a:lnTo>
                    <a:pt x="2903" y="7739"/>
                  </a:lnTo>
                  <a:lnTo>
                    <a:pt x="7373" y="734"/>
                  </a:lnTo>
                  <a:lnTo>
                    <a:pt x="6205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4"/>
          <p:cNvSpPr txBox="1"/>
          <p:nvPr>
            <p:ph type="title"/>
          </p:nvPr>
        </p:nvSpPr>
        <p:spPr>
          <a:xfrm>
            <a:off x="1307100" y="1553313"/>
            <a:ext cx="6529800" cy="13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Roboto Black"/>
                <a:ea typeface="Roboto Black"/>
                <a:cs typeface="Roboto Black"/>
                <a:sym typeface="Roboto Black"/>
              </a:rPr>
              <a:t>Exploratory Data Analysis</a:t>
            </a:r>
            <a:endParaRPr b="0" sz="4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1212" name="Google Shape;1212;p44"/>
          <p:cNvGrpSpPr/>
          <p:nvPr/>
        </p:nvGrpSpPr>
        <p:grpSpPr>
          <a:xfrm>
            <a:off x="250729" y="3439729"/>
            <a:ext cx="1330711" cy="1703773"/>
            <a:chOff x="4457000" y="3079471"/>
            <a:chExt cx="785266" cy="1126536"/>
          </a:xfrm>
        </p:grpSpPr>
        <p:sp>
          <p:nvSpPr>
            <p:cNvPr id="1213" name="Google Shape;1213;p44"/>
            <p:cNvSpPr/>
            <p:nvPr/>
          </p:nvSpPr>
          <p:spPr>
            <a:xfrm>
              <a:off x="4862732" y="3271680"/>
              <a:ext cx="237483" cy="545392"/>
            </a:xfrm>
            <a:custGeom>
              <a:rect b="b" l="l" r="r" t="t"/>
              <a:pathLst>
                <a:path extrusionOk="0" h="24975" w="10875">
                  <a:moveTo>
                    <a:pt x="6819" y="0"/>
                  </a:moveTo>
                  <a:cubicBezTo>
                    <a:pt x="6544" y="0"/>
                    <a:pt x="6261" y="38"/>
                    <a:pt x="5971" y="122"/>
                  </a:cubicBezTo>
                  <a:cubicBezTo>
                    <a:pt x="4137" y="622"/>
                    <a:pt x="3403" y="2624"/>
                    <a:pt x="3102" y="4292"/>
                  </a:cubicBezTo>
                  <a:cubicBezTo>
                    <a:pt x="2669" y="6460"/>
                    <a:pt x="2335" y="8628"/>
                    <a:pt x="2002" y="10796"/>
                  </a:cubicBezTo>
                  <a:cubicBezTo>
                    <a:pt x="1668" y="12998"/>
                    <a:pt x="1335" y="15199"/>
                    <a:pt x="1001" y="17401"/>
                  </a:cubicBezTo>
                  <a:cubicBezTo>
                    <a:pt x="834" y="18635"/>
                    <a:pt x="634" y="19869"/>
                    <a:pt x="467" y="21137"/>
                  </a:cubicBezTo>
                  <a:cubicBezTo>
                    <a:pt x="401" y="21737"/>
                    <a:pt x="300" y="22371"/>
                    <a:pt x="234" y="22972"/>
                  </a:cubicBezTo>
                  <a:cubicBezTo>
                    <a:pt x="134" y="23605"/>
                    <a:pt x="34" y="24206"/>
                    <a:pt x="0" y="24806"/>
                  </a:cubicBezTo>
                  <a:cubicBezTo>
                    <a:pt x="0" y="24915"/>
                    <a:pt x="88" y="24974"/>
                    <a:pt x="174" y="24974"/>
                  </a:cubicBezTo>
                  <a:cubicBezTo>
                    <a:pt x="247" y="24974"/>
                    <a:pt x="319" y="24931"/>
                    <a:pt x="334" y="24840"/>
                  </a:cubicBezTo>
                  <a:cubicBezTo>
                    <a:pt x="567" y="23805"/>
                    <a:pt x="667" y="22738"/>
                    <a:pt x="834" y="21704"/>
                  </a:cubicBezTo>
                  <a:cubicBezTo>
                    <a:pt x="968" y="20637"/>
                    <a:pt x="1134" y="19569"/>
                    <a:pt x="1268" y="18535"/>
                  </a:cubicBezTo>
                  <a:cubicBezTo>
                    <a:pt x="1601" y="16434"/>
                    <a:pt x="1902" y="14332"/>
                    <a:pt x="2235" y="12231"/>
                  </a:cubicBezTo>
                  <a:cubicBezTo>
                    <a:pt x="2535" y="10129"/>
                    <a:pt x="2869" y="8028"/>
                    <a:pt x="3203" y="5926"/>
                  </a:cubicBezTo>
                  <a:cubicBezTo>
                    <a:pt x="3503" y="4158"/>
                    <a:pt x="3636" y="1957"/>
                    <a:pt x="5204" y="789"/>
                  </a:cubicBezTo>
                  <a:cubicBezTo>
                    <a:pt x="5724" y="429"/>
                    <a:pt x="6329" y="249"/>
                    <a:pt x="6938" y="249"/>
                  </a:cubicBezTo>
                  <a:cubicBezTo>
                    <a:pt x="7344" y="249"/>
                    <a:pt x="7752" y="329"/>
                    <a:pt x="8139" y="489"/>
                  </a:cubicBezTo>
                  <a:cubicBezTo>
                    <a:pt x="9140" y="956"/>
                    <a:pt x="10041" y="1590"/>
                    <a:pt x="10808" y="2390"/>
                  </a:cubicBezTo>
                  <a:cubicBezTo>
                    <a:pt x="10841" y="2390"/>
                    <a:pt x="10875" y="2357"/>
                    <a:pt x="10875" y="2323"/>
                  </a:cubicBezTo>
                  <a:cubicBezTo>
                    <a:pt x="9765" y="1271"/>
                    <a:pt x="8414" y="0"/>
                    <a:pt x="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4"/>
            <p:cNvSpPr/>
            <p:nvPr/>
          </p:nvSpPr>
          <p:spPr>
            <a:xfrm>
              <a:off x="4947962" y="3213725"/>
              <a:ext cx="294304" cy="309765"/>
            </a:xfrm>
            <a:custGeom>
              <a:rect b="b" l="l" r="r" t="t"/>
              <a:pathLst>
                <a:path extrusionOk="0" h="14185" w="13477">
                  <a:moveTo>
                    <a:pt x="6788" y="1"/>
                  </a:moveTo>
                  <a:cubicBezTo>
                    <a:pt x="5261" y="1"/>
                    <a:pt x="4248" y="1592"/>
                    <a:pt x="5204" y="3710"/>
                  </a:cubicBezTo>
                  <a:cubicBezTo>
                    <a:pt x="5204" y="3710"/>
                    <a:pt x="4565" y="3480"/>
                    <a:pt x="3762" y="3480"/>
                  </a:cubicBezTo>
                  <a:cubicBezTo>
                    <a:pt x="2944" y="3480"/>
                    <a:pt x="1957" y="3718"/>
                    <a:pt x="1301" y="4677"/>
                  </a:cubicBezTo>
                  <a:cubicBezTo>
                    <a:pt x="0" y="6579"/>
                    <a:pt x="1534" y="11449"/>
                    <a:pt x="13476" y="14184"/>
                  </a:cubicBezTo>
                  <a:cubicBezTo>
                    <a:pt x="13109" y="10448"/>
                    <a:pt x="12142" y="6812"/>
                    <a:pt x="10608" y="3410"/>
                  </a:cubicBezTo>
                  <a:cubicBezTo>
                    <a:pt x="9482" y="969"/>
                    <a:pt x="7979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4"/>
            <p:cNvSpPr/>
            <p:nvPr/>
          </p:nvSpPr>
          <p:spPr>
            <a:xfrm>
              <a:off x="5031139" y="3290962"/>
              <a:ext cx="195817" cy="216497"/>
            </a:xfrm>
            <a:custGeom>
              <a:rect b="b" l="l" r="r" t="t"/>
              <a:pathLst>
                <a:path extrusionOk="0" h="9914" w="8967">
                  <a:moveTo>
                    <a:pt x="4770" y="1"/>
                  </a:moveTo>
                  <a:cubicBezTo>
                    <a:pt x="4759" y="1"/>
                    <a:pt x="4745" y="11"/>
                    <a:pt x="4730" y="39"/>
                  </a:cubicBezTo>
                  <a:cubicBezTo>
                    <a:pt x="4430" y="1174"/>
                    <a:pt x="4263" y="2374"/>
                    <a:pt x="4297" y="3575"/>
                  </a:cubicBezTo>
                  <a:cubicBezTo>
                    <a:pt x="4063" y="3308"/>
                    <a:pt x="3796" y="3042"/>
                    <a:pt x="3530" y="2741"/>
                  </a:cubicBezTo>
                  <a:cubicBezTo>
                    <a:pt x="2963" y="2141"/>
                    <a:pt x="2362" y="1507"/>
                    <a:pt x="1762" y="907"/>
                  </a:cubicBezTo>
                  <a:cubicBezTo>
                    <a:pt x="1728" y="907"/>
                    <a:pt x="1695" y="907"/>
                    <a:pt x="1728" y="940"/>
                  </a:cubicBezTo>
                  <a:cubicBezTo>
                    <a:pt x="2729" y="2041"/>
                    <a:pt x="3696" y="3142"/>
                    <a:pt x="4630" y="4276"/>
                  </a:cubicBezTo>
                  <a:cubicBezTo>
                    <a:pt x="3897" y="4276"/>
                    <a:pt x="3163" y="4309"/>
                    <a:pt x="2429" y="4376"/>
                  </a:cubicBezTo>
                  <a:cubicBezTo>
                    <a:pt x="1628" y="4409"/>
                    <a:pt x="828" y="4543"/>
                    <a:pt x="27" y="4643"/>
                  </a:cubicBezTo>
                  <a:cubicBezTo>
                    <a:pt x="0" y="4643"/>
                    <a:pt x="16" y="4685"/>
                    <a:pt x="24" y="4685"/>
                  </a:cubicBezTo>
                  <a:cubicBezTo>
                    <a:pt x="26" y="4685"/>
                    <a:pt x="27" y="4683"/>
                    <a:pt x="27" y="4676"/>
                  </a:cubicBezTo>
                  <a:cubicBezTo>
                    <a:pt x="828" y="4576"/>
                    <a:pt x="1628" y="4509"/>
                    <a:pt x="2429" y="4476"/>
                  </a:cubicBezTo>
                  <a:cubicBezTo>
                    <a:pt x="2685" y="4465"/>
                    <a:pt x="2940" y="4461"/>
                    <a:pt x="3197" y="4461"/>
                  </a:cubicBezTo>
                  <a:cubicBezTo>
                    <a:pt x="3711" y="4461"/>
                    <a:pt x="4230" y="4476"/>
                    <a:pt x="4764" y="4476"/>
                  </a:cubicBezTo>
                  <a:cubicBezTo>
                    <a:pt x="5264" y="5110"/>
                    <a:pt x="5765" y="5744"/>
                    <a:pt x="6232" y="6344"/>
                  </a:cubicBezTo>
                  <a:lnTo>
                    <a:pt x="5598" y="6344"/>
                  </a:lnTo>
                  <a:cubicBezTo>
                    <a:pt x="5231" y="6344"/>
                    <a:pt x="4864" y="6377"/>
                    <a:pt x="4497" y="6411"/>
                  </a:cubicBezTo>
                  <a:cubicBezTo>
                    <a:pt x="3763" y="6477"/>
                    <a:pt x="3029" y="6577"/>
                    <a:pt x="2295" y="6744"/>
                  </a:cubicBezTo>
                  <a:cubicBezTo>
                    <a:pt x="2295" y="6744"/>
                    <a:pt x="2295" y="6778"/>
                    <a:pt x="2295" y="6811"/>
                  </a:cubicBezTo>
                  <a:cubicBezTo>
                    <a:pt x="3029" y="6711"/>
                    <a:pt x="3763" y="6644"/>
                    <a:pt x="4497" y="6611"/>
                  </a:cubicBezTo>
                  <a:lnTo>
                    <a:pt x="6098" y="6611"/>
                  </a:lnTo>
                  <a:cubicBezTo>
                    <a:pt x="6148" y="6627"/>
                    <a:pt x="6198" y="6636"/>
                    <a:pt x="6248" y="6636"/>
                  </a:cubicBezTo>
                  <a:cubicBezTo>
                    <a:pt x="6298" y="6636"/>
                    <a:pt x="6348" y="6627"/>
                    <a:pt x="6398" y="6611"/>
                  </a:cubicBezTo>
                  <a:cubicBezTo>
                    <a:pt x="6732" y="7011"/>
                    <a:pt x="7065" y="7445"/>
                    <a:pt x="7366" y="7845"/>
                  </a:cubicBezTo>
                  <a:cubicBezTo>
                    <a:pt x="7633" y="8179"/>
                    <a:pt x="7866" y="8512"/>
                    <a:pt x="8100" y="8846"/>
                  </a:cubicBezTo>
                  <a:cubicBezTo>
                    <a:pt x="8366" y="9179"/>
                    <a:pt x="8600" y="9580"/>
                    <a:pt x="8867" y="9913"/>
                  </a:cubicBezTo>
                  <a:cubicBezTo>
                    <a:pt x="8933" y="9913"/>
                    <a:pt x="8967" y="9880"/>
                    <a:pt x="8967" y="9846"/>
                  </a:cubicBezTo>
                  <a:cubicBezTo>
                    <a:pt x="8800" y="9513"/>
                    <a:pt x="8600" y="9179"/>
                    <a:pt x="8366" y="8879"/>
                  </a:cubicBezTo>
                  <a:cubicBezTo>
                    <a:pt x="8166" y="8579"/>
                    <a:pt x="7966" y="8279"/>
                    <a:pt x="7766" y="7978"/>
                  </a:cubicBezTo>
                  <a:cubicBezTo>
                    <a:pt x="7599" y="7745"/>
                    <a:pt x="7466" y="7511"/>
                    <a:pt x="7299" y="7278"/>
                  </a:cubicBezTo>
                  <a:lnTo>
                    <a:pt x="7299" y="7111"/>
                  </a:lnTo>
                  <a:cubicBezTo>
                    <a:pt x="7299" y="7044"/>
                    <a:pt x="7332" y="6911"/>
                    <a:pt x="7332" y="6811"/>
                  </a:cubicBezTo>
                  <a:cubicBezTo>
                    <a:pt x="7366" y="6577"/>
                    <a:pt x="7399" y="6377"/>
                    <a:pt x="7432" y="6144"/>
                  </a:cubicBezTo>
                  <a:cubicBezTo>
                    <a:pt x="7466" y="5910"/>
                    <a:pt x="7499" y="5677"/>
                    <a:pt x="7532" y="5477"/>
                  </a:cubicBezTo>
                  <a:cubicBezTo>
                    <a:pt x="7566" y="5243"/>
                    <a:pt x="7633" y="5010"/>
                    <a:pt x="7699" y="4776"/>
                  </a:cubicBezTo>
                  <a:cubicBezTo>
                    <a:pt x="7699" y="4757"/>
                    <a:pt x="7688" y="4738"/>
                    <a:pt x="7679" y="4738"/>
                  </a:cubicBezTo>
                  <a:cubicBezTo>
                    <a:pt x="7672" y="4738"/>
                    <a:pt x="7666" y="4748"/>
                    <a:pt x="7666" y="4776"/>
                  </a:cubicBezTo>
                  <a:cubicBezTo>
                    <a:pt x="7633" y="4910"/>
                    <a:pt x="7599" y="5043"/>
                    <a:pt x="7532" y="5176"/>
                  </a:cubicBezTo>
                  <a:cubicBezTo>
                    <a:pt x="7532" y="5277"/>
                    <a:pt x="7499" y="5377"/>
                    <a:pt x="7466" y="5477"/>
                  </a:cubicBezTo>
                  <a:cubicBezTo>
                    <a:pt x="7399" y="5710"/>
                    <a:pt x="7366" y="5910"/>
                    <a:pt x="7299" y="6144"/>
                  </a:cubicBezTo>
                  <a:cubicBezTo>
                    <a:pt x="7232" y="6377"/>
                    <a:pt x="7199" y="6577"/>
                    <a:pt x="7166" y="6778"/>
                  </a:cubicBezTo>
                  <a:cubicBezTo>
                    <a:pt x="7166" y="6878"/>
                    <a:pt x="7132" y="6978"/>
                    <a:pt x="7132" y="7078"/>
                  </a:cubicBezTo>
                  <a:cubicBezTo>
                    <a:pt x="6932" y="6778"/>
                    <a:pt x="6699" y="6477"/>
                    <a:pt x="6465" y="6177"/>
                  </a:cubicBezTo>
                  <a:cubicBezTo>
                    <a:pt x="5831" y="5343"/>
                    <a:pt x="5164" y="4543"/>
                    <a:pt x="4497" y="3775"/>
                  </a:cubicBezTo>
                  <a:lnTo>
                    <a:pt x="4497" y="3742"/>
                  </a:lnTo>
                  <a:cubicBezTo>
                    <a:pt x="4464" y="2508"/>
                    <a:pt x="4597" y="1240"/>
                    <a:pt x="4797" y="39"/>
                  </a:cubicBezTo>
                  <a:cubicBezTo>
                    <a:pt x="4797" y="20"/>
                    <a:pt x="4786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4"/>
            <p:cNvSpPr/>
            <p:nvPr/>
          </p:nvSpPr>
          <p:spPr>
            <a:xfrm>
              <a:off x="5030986" y="3352281"/>
              <a:ext cx="56122" cy="2206"/>
            </a:xfrm>
            <a:custGeom>
              <a:rect b="b" l="l" r="r" t="t"/>
              <a:pathLst>
                <a:path extrusionOk="0" h="101" w="2570">
                  <a:moveTo>
                    <a:pt x="1268" y="0"/>
                  </a:moveTo>
                  <a:cubicBezTo>
                    <a:pt x="868" y="0"/>
                    <a:pt x="434" y="0"/>
                    <a:pt x="34" y="33"/>
                  </a:cubicBezTo>
                  <a:cubicBezTo>
                    <a:pt x="1" y="33"/>
                    <a:pt x="1" y="100"/>
                    <a:pt x="34" y="100"/>
                  </a:cubicBezTo>
                  <a:cubicBezTo>
                    <a:pt x="434" y="67"/>
                    <a:pt x="901" y="67"/>
                    <a:pt x="1335" y="67"/>
                  </a:cubicBezTo>
                  <a:cubicBezTo>
                    <a:pt x="1769" y="67"/>
                    <a:pt x="2169" y="100"/>
                    <a:pt x="2569" y="100"/>
                  </a:cubicBezTo>
                  <a:lnTo>
                    <a:pt x="2569" y="67"/>
                  </a:lnTo>
                  <a:cubicBezTo>
                    <a:pt x="2136" y="0"/>
                    <a:pt x="1702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4"/>
            <p:cNvSpPr/>
            <p:nvPr/>
          </p:nvSpPr>
          <p:spPr>
            <a:xfrm>
              <a:off x="5163559" y="3347346"/>
              <a:ext cx="8779" cy="53567"/>
            </a:xfrm>
            <a:custGeom>
              <a:rect b="b" l="l" r="r" t="t"/>
              <a:pathLst>
                <a:path extrusionOk="0" h="2453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68" y="460"/>
                    <a:pt x="201" y="827"/>
                    <a:pt x="134" y="1227"/>
                  </a:cubicBezTo>
                  <a:cubicBezTo>
                    <a:pt x="101" y="1427"/>
                    <a:pt x="101" y="1660"/>
                    <a:pt x="67" y="1861"/>
                  </a:cubicBezTo>
                  <a:cubicBezTo>
                    <a:pt x="34" y="2027"/>
                    <a:pt x="1" y="2228"/>
                    <a:pt x="1" y="2428"/>
                  </a:cubicBezTo>
                  <a:cubicBezTo>
                    <a:pt x="17" y="2444"/>
                    <a:pt x="34" y="2453"/>
                    <a:pt x="47" y="2453"/>
                  </a:cubicBezTo>
                  <a:cubicBezTo>
                    <a:pt x="59" y="2453"/>
                    <a:pt x="67" y="2444"/>
                    <a:pt x="67" y="2428"/>
                  </a:cubicBezTo>
                  <a:cubicBezTo>
                    <a:pt x="134" y="2228"/>
                    <a:pt x="134" y="2027"/>
                    <a:pt x="134" y="1861"/>
                  </a:cubicBezTo>
                  <a:cubicBezTo>
                    <a:pt x="168" y="1660"/>
                    <a:pt x="201" y="1460"/>
                    <a:pt x="201" y="1260"/>
                  </a:cubicBezTo>
                  <a:cubicBezTo>
                    <a:pt x="268" y="827"/>
                    <a:pt x="301" y="426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4"/>
            <p:cNvSpPr/>
            <p:nvPr/>
          </p:nvSpPr>
          <p:spPr>
            <a:xfrm>
              <a:off x="5141722" y="3275960"/>
              <a:ext cx="10569" cy="53021"/>
            </a:xfrm>
            <a:custGeom>
              <a:rect b="b" l="l" r="r" t="t"/>
              <a:pathLst>
                <a:path extrusionOk="0" h="2428" w="484">
                  <a:moveTo>
                    <a:pt x="463" y="1"/>
                  </a:moveTo>
                  <a:cubicBezTo>
                    <a:pt x="450" y="1"/>
                    <a:pt x="434" y="9"/>
                    <a:pt x="434" y="26"/>
                  </a:cubicBezTo>
                  <a:cubicBezTo>
                    <a:pt x="334" y="426"/>
                    <a:pt x="234" y="827"/>
                    <a:pt x="133" y="1227"/>
                  </a:cubicBezTo>
                  <a:cubicBezTo>
                    <a:pt x="100" y="1427"/>
                    <a:pt x="67" y="1627"/>
                    <a:pt x="33" y="1827"/>
                  </a:cubicBezTo>
                  <a:cubicBezTo>
                    <a:pt x="0" y="2027"/>
                    <a:pt x="0" y="2228"/>
                    <a:pt x="0" y="2428"/>
                  </a:cubicBezTo>
                  <a:lnTo>
                    <a:pt x="33" y="2428"/>
                  </a:lnTo>
                  <a:cubicBezTo>
                    <a:pt x="100" y="2228"/>
                    <a:pt x="133" y="2061"/>
                    <a:pt x="133" y="1861"/>
                  </a:cubicBezTo>
                  <a:cubicBezTo>
                    <a:pt x="167" y="1660"/>
                    <a:pt x="200" y="1460"/>
                    <a:pt x="234" y="1260"/>
                  </a:cubicBezTo>
                  <a:cubicBezTo>
                    <a:pt x="300" y="860"/>
                    <a:pt x="367" y="426"/>
                    <a:pt x="467" y="26"/>
                  </a:cubicBezTo>
                  <a:cubicBezTo>
                    <a:pt x="484" y="9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4"/>
            <p:cNvSpPr/>
            <p:nvPr/>
          </p:nvSpPr>
          <p:spPr>
            <a:xfrm>
              <a:off x="4684258" y="3487954"/>
              <a:ext cx="131156" cy="369884"/>
            </a:xfrm>
            <a:custGeom>
              <a:rect b="b" l="l" r="r" t="t"/>
              <a:pathLst>
                <a:path extrusionOk="0" h="16938" w="6006">
                  <a:moveTo>
                    <a:pt x="2366" y="1"/>
                  </a:moveTo>
                  <a:cubicBezTo>
                    <a:pt x="1259" y="1"/>
                    <a:pt x="492" y="1197"/>
                    <a:pt x="1" y="2093"/>
                  </a:cubicBezTo>
                  <a:cubicBezTo>
                    <a:pt x="1" y="2117"/>
                    <a:pt x="17" y="2140"/>
                    <a:pt x="27" y="2140"/>
                  </a:cubicBezTo>
                  <a:cubicBezTo>
                    <a:pt x="31" y="2140"/>
                    <a:pt x="34" y="2136"/>
                    <a:pt x="34" y="2126"/>
                  </a:cubicBezTo>
                  <a:cubicBezTo>
                    <a:pt x="360" y="1638"/>
                    <a:pt x="1290" y="323"/>
                    <a:pt x="2296" y="323"/>
                  </a:cubicBezTo>
                  <a:cubicBezTo>
                    <a:pt x="2320" y="323"/>
                    <a:pt x="2345" y="324"/>
                    <a:pt x="2369" y="325"/>
                  </a:cubicBezTo>
                  <a:cubicBezTo>
                    <a:pt x="3103" y="392"/>
                    <a:pt x="3670" y="892"/>
                    <a:pt x="4004" y="2660"/>
                  </a:cubicBezTo>
                  <a:cubicBezTo>
                    <a:pt x="4838" y="7097"/>
                    <a:pt x="5638" y="16136"/>
                    <a:pt x="5738" y="16703"/>
                  </a:cubicBezTo>
                  <a:cubicBezTo>
                    <a:pt x="5754" y="16862"/>
                    <a:pt x="5815" y="16938"/>
                    <a:pt x="5875" y="16938"/>
                  </a:cubicBezTo>
                  <a:cubicBezTo>
                    <a:pt x="5941" y="16938"/>
                    <a:pt x="6005" y="16845"/>
                    <a:pt x="6005" y="16670"/>
                  </a:cubicBezTo>
                  <a:cubicBezTo>
                    <a:pt x="6005" y="15936"/>
                    <a:pt x="5938" y="15202"/>
                    <a:pt x="5872" y="14469"/>
                  </a:cubicBezTo>
                  <a:cubicBezTo>
                    <a:pt x="5805" y="13735"/>
                    <a:pt x="5738" y="12967"/>
                    <a:pt x="5638" y="12234"/>
                  </a:cubicBezTo>
                  <a:cubicBezTo>
                    <a:pt x="5471" y="10733"/>
                    <a:pt x="5305" y="9265"/>
                    <a:pt x="5104" y="7764"/>
                  </a:cubicBezTo>
                  <a:cubicBezTo>
                    <a:pt x="4904" y="6296"/>
                    <a:pt x="4704" y="4828"/>
                    <a:pt x="4471" y="3361"/>
                  </a:cubicBezTo>
                  <a:cubicBezTo>
                    <a:pt x="4404" y="2660"/>
                    <a:pt x="4237" y="1993"/>
                    <a:pt x="4037" y="1359"/>
                  </a:cubicBezTo>
                  <a:cubicBezTo>
                    <a:pt x="3870" y="792"/>
                    <a:pt x="3470" y="325"/>
                    <a:pt x="2903" y="92"/>
                  </a:cubicBezTo>
                  <a:cubicBezTo>
                    <a:pt x="2716" y="29"/>
                    <a:pt x="2537" y="1"/>
                    <a:pt x="2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4"/>
            <p:cNvSpPr/>
            <p:nvPr/>
          </p:nvSpPr>
          <p:spPr>
            <a:xfrm>
              <a:off x="4558979" y="3461313"/>
              <a:ext cx="210557" cy="262487"/>
            </a:xfrm>
            <a:custGeom>
              <a:rect b="b" l="l" r="r" t="t"/>
              <a:pathLst>
                <a:path extrusionOk="0" h="12020" w="9642">
                  <a:moveTo>
                    <a:pt x="5832" y="1"/>
                  </a:moveTo>
                  <a:cubicBezTo>
                    <a:pt x="5565" y="1"/>
                    <a:pt x="5181" y="175"/>
                    <a:pt x="4637" y="611"/>
                  </a:cubicBezTo>
                  <a:cubicBezTo>
                    <a:pt x="134" y="4214"/>
                    <a:pt x="0" y="12019"/>
                    <a:pt x="0" y="12019"/>
                  </a:cubicBezTo>
                  <a:cubicBezTo>
                    <a:pt x="0" y="12019"/>
                    <a:pt x="8006" y="7383"/>
                    <a:pt x="9007" y="4314"/>
                  </a:cubicBezTo>
                  <a:cubicBezTo>
                    <a:pt x="9641" y="2339"/>
                    <a:pt x="9185" y="1778"/>
                    <a:pt x="8463" y="1778"/>
                  </a:cubicBezTo>
                  <a:cubicBezTo>
                    <a:pt x="7514" y="1778"/>
                    <a:pt x="6105" y="2746"/>
                    <a:pt x="6105" y="2746"/>
                  </a:cubicBezTo>
                  <a:cubicBezTo>
                    <a:pt x="6105" y="2746"/>
                    <a:pt x="6892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4"/>
            <p:cNvSpPr/>
            <p:nvPr/>
          </p:nvSpPr>
          <p:spPr>
            <a:xfrm>
              <a:off x="4569897" y="3510009"/>
              <a:ext cx="157361" cy="192956"/>
            </a:xfrm>
            <a:custGeom>
              <a:rect b="b" l="l" r="r" t="t"/>
              <a:pathLst>
                <a:path extrusionOk="0" h="8836" w="7206">
                  <a:moveTo>
                    <a:pt x="7206" y="2684"/>
                  </a:moveTo>
                  <a:cubicBezTo>
                    <a:pt x="7197" y="2686"/>
                    <a:pt x="7188" y="2687"/>
                    <a:pt x="7179" y="2688"/>
                  </a:cubicBezTo>
                  <a:lnTo>
                    <a:pt x="7179" y="2688"/>
                  </a:lnTo>
                  <a:cubicBezTo>
                    <a:pt x="7182" y="2692"/>
                    <a:pt x="7185" y="2694"/>
                    <a:pt x="7189" y="2694"/>
                  </a:cubicBezTo>
                  <a:cubicBezTo>
                    <a:pt x="7194" y="2694"/>
                    <a:pt x="7199" y="2691"/>
                    <a:pt x="7206" y="2684"/>
                  </a:cubicBezTo>
                  <a:close/>
                  <a:moveTo>
                    <a:pt x="3352" y="1"/>
                  </a:moveTo>
                  <a:cubicBezTo>
                    <a:pt x="3333" y="1"/>
                    <a:pt x="3303" y="16"/>
                    <a:pt x="3303" y="16"/>
                  </a:cubicBezTo>
                  <a:cubicBezTo>
                    <a:pt x="3403" y="416"/>
                    <a:pt x="3503" y="816"/>
                    <a:pt x="3603" y="1216"/>
                  </a:cubicBezTo>
                  <a:cubicBezTo>
                    <a:pt x="3703" y="1583"/>
                    <a:pt x="3837" y="1950"/>
                    <a:pt x="3970" y="2351"/>
                  </a:cubicBezTo>
                  <a:cubicBezTo>
                    <a:pt x="3670" y="2718"/>
                    <a:pt x="3370" y="3118"/>
                    <a:pt x="3136" y="3518"/>
                  </a:cubicBezTo>
                  <a:cubicBezTo>
                    <a:pt x="3003" y="3118"/>
                    <a:pt x="2803" y="2751"/>
                    <a:pt x="2703" y="2351"/>
                  </a:cubicBezTo>
                  <a:cubicBezTo>
                    <a:pt x="2703" y="2339"/>
                    <a:pt x="2695" y="2336"/>
                    <a:pt x="2687" y="2336"/>
                  </a:cubicBezTo>
                  <a:cubicBezTo>
                    <a:pt x="2669" y="2336"/>
                    <a:pt x="2647" y="2351"/>
                    <a:pt x="2669" y="2351"/>
                  </a:cubicBezTo>
                  <a:cubicBezTo>
                    <a:pt x="2803" y="2784"/>
                    <a:pt x="2869" y="3218"/>
                    <a:pt x="3003" y="3685"/>
                  </a:cubicBezTo>
                  <a:cubicBezTo>
                    <a:pt x="2836" y="3952"/>
                    <a:pt x="2636" y="4219"/>
                    <a:pt x="2469" y="4485"/>
                  </a:cubicBezTo>
                  <a:cubicBezTo>
                    <a:pt x="2136" y="4986"/>
                    <a:pt x="1835" y="5486"/>
                    <a:pt x="1535" y="5987"/>
                  </a:cubicBezTo>
                  <a:cubicBezTo>
                    <a:pt x="1502" y="6020"/>
                    <a:pt x="1468" y="6087"/>
                    <a:pt x="1468" y="6120"/>
                  </a:cubicBezTo>
                  <a:cubicBezTo>
                    <a:pt x="968" y="6987"/>
                    <a:pt x="468" y="7888"/>
                    <a:pt x="1" y="8789"/>
                  </a:cubicBezTo>
                  <a:cubicBezTo>
                    <a:pt x="1" y="8812"/>
                    <a:pt x="17" y="8836"/>
                    <a:pt x="39" y="8836"/>
                  </a:cubicBezTo>
                  <a:cubicBezTo>
                    <a:pt x="48" y="8836"/>
                    <a:pt x="58" y="8832"/>
                    <a:pt x="67" y="8822"/>
                  </a:cubicBezTo>
                  <a:cubicBezTo>
                    <a:pt x="534" y="7921"/>
                    <a:pt x="1068" y="7054"/>
                    <a:pt x="1602" y="6220"/>
                  </a:cubicBezTo>
                  <a:cubicBezTo>
                    <a:pt x="1702" y="6187"/>
                    <a:pt x="1769" y="6187"/>
                    <a:pt x="1869" y="6153"/>
                  </a:cubicBezTo>
                  <a:lnTo>
                    <a:pt x="2136" y="6120"/>
                  </a:lnTo>
                  <a:cubicBezTo>
                    <a:pt x="2369" y="6053"/>
                    <a:pt x="2569" y="6020"/>
                    <a:pt x="2769" y="5953"/>
                  </a:cubicBezTo>
                  <a:cubicBezTo>
                    <a:pt x="3203" y="5853"/>
                    <a:pt x="3570" y="5753"/>
                    <a:pt x="4004" y="5686"/>
                  </a:cubicBezTo>
                  <a:cubicBezTo>
                    <a:pt x="4037" y="5686"/>
                    <a:pt x="4004" y="5653"/>
                    <a:pt x="4004" y="5653"/>
                  </a:cubicBezTo>
                  <a:cubicBezTo>
                    <a:pt x="3503" y="5720"/>
                    <a:pt x="3036" y="5786"/>
                    <a:pt x="2536" y="5853"/>
                  </a:cubicBezTo>
                  <a:cubicBezTo>
                    <a:pt x="2302" y="5886"/>
                    <a:pt x="2069" y="5886"/>
                    <a:pt x="1835" y="5953"/>
                  </a:cubicBezTo>
                  <a:lnTo>
                    <a:pt x="1802" y="5953"/>
                  </a:lnTo>
                  <a:cubicBezTo>
                    <a:pt x="2102" y="5520"/>
                    <a:pt x="2369" y="5053"/>
                    <a:pt x="2669" y="4652"/>
                  </a:cubicBezTo>
                  <a:cubicBezTo>
                    <a:pt x="2969" y="4219"/>
                    <a:pt x="3270" y="3818"/>
                    <a:pt x="3570" y="3385"/>
                  </a:cubicBezTo>
                  <a:cubicBezTo>
                    <a:pt x="3837" y="3351"/>
                    <a:pt x="4137" y="3285"/>
                    <a:pt x="4404" y="3218"/>
                  </a:cubicBezTo>
                  <a:lnTo>
                    <a:pt x="5338" y="3051"/>
                  </a:lnTo>
                  <a:cubicBezTo>
                    <a:pt x="5963" y="2920"/>
                    <a:pt x="6555" y="2788"/>
                    <a:pt x="7179" y="2688"/>
                  </a:cubicBezTo>
                  <a:lnTo>
                    <a:pt x="7179" y="2688"/>
                  </a:lnTo>
                  <a:cubicBezTo>
                    <a:pt x="7168" y="2677"/>
                    <a:pt x="7160" y="2651"/>
                    <a:pt x="7139" y="2651"/>
                  </a:cubicBezTo>
                  <a:cubicBezTo>
                    <a:pt x="6505" y="2784"/>
                    <a:pt x="5872" y="2851"/>
                    <a:pt x="5238" y="2951"/>
                  </a:cubicBezTo>
                  <a:cubicBezTo>
                    <a:pt x="4938" y="2984"/>
                    <a:pt x="4637" y="3051"/>
                    <a:pt x="4337" y="3084"/>
                  </a:cubicBezTo>
                  <a:cubicBezTo>
                    <a:pt x="4137" y="3118"/>
                    <a:pt x="3903" y="3118"/>
                    <a:pt x="3703" y="3151"/>
                  </a:cubicBezTo>
                  <a:cubicBezTo>
                    <a:pt x="4304" y="2317"/>
                    <a:pt x="4904" y="1517"/>
                    <a:pt x="5505" y="683"/>
                  </a:cubicBezTo>
                  <a:cubicBezTo>
                    <a:pt x="5505" y="659"/>
                    <a:pt x="5488" y="636"/>
                    <a:pt x="5466" y="636"/>
                  </a:cubicBezTo>
                  <a:cubicBezTo>
                    <a:pt x="5457" y="636"/>
                    <a:pt x="5448" y="640"/>
                    <a:pt x="5438" y="649"/>
                  </a:cubicBezTo>
                  <a:cubicBezTo>
                    <a:pt x="4971" y="1116"/>
                    <a:pt x="4504" y="1650"/>
                    <a:pt x="4104" y="2184"/>
                  </a:cubicBezTo>
                  <a:cubicBezTo>
                    <a:pt x="3970" y="1850"/>
                    <a:pt x="3870" y="1517"/>
                    <a:pt x="3737" y="1183"/>
                  </a:cubicBezTo>
                  <a:cubicBezTo>
                    <a:pt x="3603" y="783"/>
                    <a:pt x="3470" y="416"/>
                    <a:pt x="3370" y="16"/>
                  </a:cubicBezTo>
                  <a:cubicBezTo>
                    <a:pt x="3370" y="4"/>
                    <a:pt x="3362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4"/>
            <p:cNvSpPr/>
            <p:nvPr/>
          </p:nvSpPr>
          <p:spPr>
            <a:xfrm>
              <a:off x="4612873" y="3553727"/>
              <a:ext cx="10220" cy="32451"/>
            </a:xfrm>
            <a:custGeom>
              <a:rect b="b" l="l" r="r" t="t"/>
              <a:pathLst>
                <a:path extrusionOk="0" h="1486" w="468">
                  <a:moveTo>
                    <a:pt x="50" y="0"/>
                  </a:moveTo>
                  <a:cubicBezTo>
                    <a:pt x="30" y="0"/>
                    <a:pt x="1" y="15"/>
                    <a:pt x="1" y="15"/>
                  </a:cubicBezTo>
                  <a:cubicBezTo>
                    <a:pt x="67" y="249"/>
                    <a:pt x="134" y="482"/>
                    <a:pt x="168" y="749"/>
                  </a:cubicBezTo>
                  <a:cubicBezTo>
                    <a:pt x="234" y="982"/>
                    <a:pt x="301" y="1216"/>
                    <a:pt x="368" y="1449"/>
                  </a:cubicBezTo>
                  <a:cubicBezTo>
                    <a:pt x="380" y="1475"/>
                    <a:pt x="398" y="1486"/>
                    <a:pt x="415" y="1486"/>
                  </a:cubicBezTo>
                  <a:cubicBezTo>
                    <a:pt x="442" y="1486"/>
                    <a:pt x="468" y="1457"/>
                    <a:pt x="468" y="1416"/>
                  </a:cubicBezTo>
                  <a:cubicBezTo>
                    <a:pt x="434" y="1316"/>
                    <a:pt x="401" y="1216"/>
                    <a:pt x="368" y="1082"/>
                  </a:cubicBezTo>
                  <a:lnTo>
                    <a:pt x="234" y="749"/>
                  </a:lnTo>
                  <a:cubicBezTo>
                    <a:pt x="168" y="482"/>
                    <a:pt x="101" y="249"/>
                    <a:pt x="67" y="15"/>
                  </a:cubicBezTo>
                  <a:cubicBezTo>
                    <a:pt x="67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4"/>
            <p:cNvSpPr/>
            <p:nvPr/>
          </p:nvSpPr>
          <p:spPr>
            <a:xfrm>
              <a:off x="4695198" y="3546040"/>
              <a:ext cx="49265" cy="5831"/>
            </a:xfrm>
            <a:custGeom>
              <a:rect b="b" l="l" r="r" t="t"/>
              <a:pathLst>
                <a:path extrusionOk="0" h="267" w="2256">
                  <a:moveTo>
                    <a:pt x="2202" y="0"/>
                  </a:moveTo>
                  <a:cubicBezTo>
                    <a:pt x="1868" y="33"/>
                    <a:pt x="1468" y="67"/>
                    <a:pt x="1101" y="100"/>
                  </a:cubicBezTo>
                  <a:cubicBezTo>
                    <a:pt x="734" y="134"/>
                    <a:pt x="367" y="167"/>
                    <a:pt x="0" y="234"/>
                  </a:cubicBezTo>
                  <a:cubicBezTo>
                    <a:pt x="0" y="234"/>
                    <a:pt x="0" y="267"/>
                    <a:pt x="0" y="267"/>
                  </a:cubicBezTo>
                  <a:cubicBezTo>
                    <a:pt x="400" y="234"/>
                    <a:pt x="734" y="200"/>
                    <a:pt x="1134" y="167"/>
                  </a:cubicBezTo>
                  <a:cubicBezTo>
                    <a:pt x="1501" y="134"/>
                    <a:pt x="1835" y="67"/>
                    <a:pt x="2235" y="33"/>
                  </a:cubicBezTo>
                  <a:cubicBezTo>
                    <a:pt x="2242" y="40"/>
                    <a:pt x="2246" y="43"/>
                    <a:pt x="2248" y="43"/>
                  </a:cubicBezTo>
                  <a:cubicBezTo>
                    <a:pt x="2255" y="43"/>
                    <a:pt x="2228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4"/>
            <p:cNvSpPr/>
            <p:nvPr/>
          </p:nvSpPr>
          <p:spPr>
            <a:xfrm>
              <a:off x="4633268" y="3172082"/>
              <a:ext cx="319810" cy="725813"/>
            </a:xfrm>
            <a:custGeom>
              <a:rect b="b" l="l" r="r" t="t"/>
              <a:pathLst>
                <a:path extrusionOk="0" h="33237" w="14645">
                  <a:moveTo>
                    <a:pt x="7641" y="0"/>
                  </a:moveTo>
                  <a:cubicBezTo>
                    <a:pt x="7541" y="0"/>
                    <a:pt x="7440" y="4"/>
                    <a:pt x="7339" y="13"/>
                  </a:cubicBezTo>
                  <a:cubicBezTo>
                    <a:pt x="5972" y="213"/>
                    <a:pt x="4838" y="1080"/>
                    <a:pt x="3870" y="2048"/>
                  </a:cubicBezTo>
                  <a:cubicBezTo>
                    <a:pt x="2769" y="3115"/>
                    <a:pt x="1769" y="4283"/>
                    <a:pt x="768" y="5417"/>
                  </a:cubicBezTo>
                  <a:cubicBezTo>
                    <a:pt x="501" y="5717"/>
                    <a:pt x="268" y="5984"/>
                    <a:pt x="1" y="6284"/>
                  </a:cubicBezTo>
                  <a:cubicBezTo>
                    <a:pt x="1" y="6308"/>
                    <a:pt x="1" y="6331"/>
                    <a:pt x="24" y="6331"/>
                  </a:cubicBezTo>
                  <a:cubicBezTo>
                    <a:pt x="34" y="6331"/>
                    <a:pt x="48" y="6327"/>
                    <a:pt x="67" y="6317"/>
                  </a:cubicBezTo>
                  <a:cubicBezTo>
                    <a:pt x="1035" y="5183"/>
                    <a:pt x="2069" y="4082"/>
                    <a:pt x="3136" y="3048"/>
                  </a:cubicBezTo>
                  <a:cubicBezTo>
                    <a:pt x="4137" y="2081"/>
                    <a:pt x="5138" y="1014"/>
                    <a:pt x="6505" y="613"/>
                  </a:cubicBezTo>
                  <a:cubicBezTo>
                    <a:pt x="6865" y="500"/>
                    <a:pt x="7247" y="440"/>
                    <a:pt x="7625" y="440"/>
                  </a:cubicBezTo>
                  <a:cubicBezTo>
                    <a:pt x="7913" y="440"/>
                    <a:pt x="8199" y="474"/>
                    <a:pt x="8473" y="547"/>
                  </a:cubicBezTo>
                  <a:cubicBezTo>
                    <a:pt x="9007" y="713"/>
                    <a:pt x="9441" y="1014"/>
                    <a:pt x="9808" y="1380"/>
                  </a:cubicBezTo>
                  <a:cubicBezTo>
                    <a:pt x="10575" y="2248"/>
                    <a:pt x="11075" y="3249"/>
                    <a:pt x="11342" y="4349"/>
                  </a:cubicBezTo>
                  <a:cubicBezTo>
                    <a:pt x="12176" y="7251"/>
                    <a:pt x="12510" y="10320"/>
                    <a:pt x="12810" y="13356"/>
                  </a:cubicBezTo>
                  <a:cubicBezTo>
                    <a:pt x="13143" y="16391"/>
                    <a:pt x="13377" y="19493"/>
                    <a:pt x="13510" y="22596"/>
                  </a:cubicBezTo>
                  <a:cubicBezTo>
                    <a:pt x="13677" y="25665"/>
                    <a:pt x="13777" y="28800"/>
                    <a:pt x="14077" y="31902"/>
                  </a:cubicBezTo>
                  <a:cubicBezTo>
                    <a:pt x="14144" y="32269"/>
                    <a:pt x="14178" y="32670"/>
                    <a:pt x="14211" y="33036"/>
                  </a:cubicBezTo>
                  <a:cubicBezTo>
                    <a:pt x="14228" y="33170"/>
                    <a:pt x="14336" y="33237"/>
                    <a:pt x="14440" y="33237"/>
                  </a:cubicBezTo>
                  <a:cubicBezTo>
                    <a:pt x="14544" y="33237"/>
                    <a:pt x="14645" y="33170"/>
                    <a:pt x="14645" y="33036"/>
                  </a:cubicBezTo>
                  <a:cubicBezTo>
                    <a:pt x="14378" y="29868"/>
                    <a:pt x="14244" y="26665"/>
                    <a:pt x="14111" y="23463"/>
                  </a:cubicBezTo>
                  <a:cubicBezTo>
                    <a:pt x="13944" y="20261"/>
                    <a:pt x="13744" y="17092"/>
                    <a:pt x="13444" y="13923"/>
                  </a:cubicBezTo>
                  <a:cubicBezTo>
                    <a:pt x="13277" y="12355"/>
                    <a:pt x="13077" y="10754"/>
                    <a:pt x="12877" y="9186"/>
                  </a:cubicBezTo>
                  <a:cubicBezTo>
                    <a:pt x="12676" y="7652"/>
                    <a:pt x="12376" y="6117"/>
                    <a:pt x="11943" y="4616"/>
                  </a:cubicBezTo>
                  <a:cubicBezTo>
                    <a:pt x="11676" y="3449"/>
                    <a:pt x="11142" y="2348"/>
                    <a:pt x="10442" y="1380"/>
                  </a:cubicBezTo>
                  <a:cubicBezTo>
                    <a:pt x="9769" y="495"/>
                    <a:pt x="8734" y="0"/>
                    <a:pt x="7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4"/>
            <p:cNvSpPr/>
            <p:nvPr/>
          </p:nvSpPr>
          <p:spPr>
            <a:xfrm>
              <a:off x="4457000" y="3125110"/>
              <a:ext cx="397574" cy="410021"/>
            </a:xfrm>
            <a:custGeom>
              <a:rect b="b" l="l" r="r" t="t"/>
              <a:pathLst>
                <a:path extrusionOk="0" h="18776" w="18206">
                  <a:moveTo>
                    <a:pt x="11001" y="0"/>
                  </a:moveTo>
                  <a:cubicBezTo>
                    <a:pt x="8433" y="0"/>
                    <a:pt x="1976" y="7737"/>
                    <a:pt x="0" y="18776"/>
                  </a:cubicBezTo>
                  <a:cubicBezTo>
                    <a:pt x="0" y="18776"/>
                    <a:pt x="11609" y="13639"/>
                    <a:pt x="15545" y="8535"/>
                  </a:cubicBezTo>
                  <a:cubicBezTo>
                    <a:pt x="18205" y="5063"/>
                    <a:pt x="17025" y="3419"/>
                    <a:pt x="14982" y="3419"/>
                  </a:cubicBezTo>
                  <a:cubicBezTo>
                    <a:pt x="14002" y="3419"/>
                    <a:pt x="12824" y="3797"/>
                    <a:pt x="11775" y="4532"/>
                  </a:cubicBezTo>
                  <a:cubicBezTo>
                    <a:pt x="11775" y="4532"/>
                    <a:pt x="13577" y="1163"/>
                    <a:pt x="11442" y="96"/>
                  </a:cubicBezTo>
                  <a:cubicBezTo>
                    <a:pt x="11312" y="32"/>
                    <a:pt x="11164" y="0"/>
                    <a:pt x="1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4"/>
            <p:cNvSpPr/>
            <p:nvPr/>
          </p:nvSpPr>
          <p:spPr>
            <a:xfrm>
              <a:off x="4497049" y="3210406"/>
              <a:ext cx="254975" cy="274039"/>
            </a:xfrm>
            <a:custGeom>
              <a:rect b="b" l="l" r="r" t="t"/>
              <a:pathLst>
                <a:path extrusionOk="0" h="12549" w="11676">
                  <a:moveTo>
                    <a:pt x="6051" y="1"/>
                  </a:moveTo>
                  <a:cubicBezTo>
                    <a:pt x="6039" y="1"/>
                    <a:pt x="6022" y="9"/>
                    <a:pt x="6005" y="26"/>
                  </a:cubicBezTo>
                  <a:cubicBezTo>
                    <a:pt x="5972" y="926"/>
                    <a:pt x="5872" y="1827"/>
                    <a:pt x="5805" y="2728"/>
                  </a:cubicBezTo>
                  <a:cubicBezTo>
                    <a:pt x="5805" y="3161"/>
                    <a:pt x="5805" y="3595"/>
                    <a:pt x="5772" y="4062"/>
                  </a:cubicBezTo>
                  <a:lnTo>
                    <a:pt x="5772" y="4729"/>
                  </a:lnTo>
                  <a:lnTo>
                    <a:pt x="5772" y="5129"/>
                  </a:lnTo>
                  <a:cubicBezTo>
                    <a:pt x="5705" y="5196"/>
                    <a:pt x="5638" y="5296"/>
                    <a:pt x="5538" y="5363"/>
                  </a:cubicBezTo>
                  <a:cubicBezTo>
                    <a:pt x="4504" y="6564"/>
                    <a:pt x="3503" y="7798"/>
                    <a:pt x="2569" y="9032"/>
                  </a:cubicBezTo>
                  <a:lnTo>
                    <a:pt x="2569" y="8832"/>
                  </a:lnTo>
                  <a:cubicBezTo>
                    <a:pt x="2569" y="8699"/>
                    <a:pt x="2536" y="8565"/>
                    <a:pt x="2503" y="8432"/>
                  </a:cubicBezTo>
                  <a:cubicBezTo>
                    <a:pt x="2469" y="8132"/>
                    <a:pt x="2436" y="7831"/>
                    <a:pt x="2403" y="7531"/>
                  </a:cubicBezTo>
                  <a:cubicBezTo>
                    <a:pt x="2336" y="7231"/>
                    <a:pt x="2303" y="6964"/>
                    <a:pt x="2269" y="6697"/>
                  </a:cubicBezTo>
                  <a:cubicBezTo>
                    <a:pt x="2203" y="6430"/>
                    <a:pt x="2136" y="6063"/>
                    <a:pt x="2102" y="5730"/>
                  </a:cubicBezTo>
                  <a:cubicBezTo>
                    <a:pt x="2102" y="5713"/>
                    <a:pt x="2086" y="5705"/>
                    <a:pt x="2069" y="5705"/>
                  </a:cubicBezTo>
                  <a:cubicBezTo>
                    <a:pt x="2052" y="5705"/>
                    <a:pt x="2036" y="5713"/>
                    <a:pt x="2036" y="5730"/>
                  </a:cubicBezTo>
                  <a:cubicBezTo>
                    <a:pt x="2102" y="6063"/>
                    <a:pt x="2136" y="6364"/>
                    <a:pt x="2169" y="6697"/>
                  </a:cubicBezTo>
                  <a:cubicBezTo>
                    <a:pt x="2203" y="6997"/>
                    <a:pt x="2203" y="7264"/>
                    <a:pt x="2236" y="7565"/>
                  </a:cubicBezTo>
                  <a:cubicBezTo>
                    <a:pt x="2269" y="7831"/>
                    <a:pt x="2303" y="8132"/>
                    <a:pt x="2303" y="8432"/>
                  </a:cubicBezTo>
                  <a:cubicBezTo>
                    <a:pt x="2303" y="8565"/>
                    <a:pt x="2336" y="8699"/>
                    <a:pt x="2369" y="8832"/>
                  </a:cubicBezTo>
                  <a:lnTo>
                    <a:pt x="2403" y="9032"/>
                  </a:lnTo>
                  <a:cubicBezTo>
                    <a:pt x="2403" y="9099"/>
                    <a:pt x="2403" y="9166"/>
                    <a:pt x="2436" y="9199"/>
                  </a:cubicBezTo>
                  <a:lnTo>
                    <a:pt x="1936" y="9866"/>
                  </a:lnTo>
                  <a:cubicBezTo>
                    <a:pt x="1302" y="10733"/>
                    <a:pt x="635" y="11601"/>
                    <a:pt x="1" y="12501"/>
                  </a:cubicBezTo>
                  <a:cubicBezTo>
                    <a:pt x="1" y="12525"/>
                    <a:pt x="1" y="12549"/>
                    <a:pt x="13" y="12549"/>
                  </a:cubicBezTo>
                  <a:cubicBezTo>
                    <a:pt x="18" y="12549"/>
                    <a:pt x="25" y="12545"/>
                    <a:pt x="34" y="12535"/>
                  </a:cubicBezTo>
                  <a:cubicBezTo>
                    <a:pt x="635" y="11734"/>
                    <a:pt x="1302" y="10934"/>
                    <a:pt x="1902" y="10166"/>
                  </a:cubicBezTo>
                  <a:cubicBezTo>
                    <a:pt x="2403" y="10166"/>
                    <a:pt x="2870" y="10166"/>
                    <a:pt x="3370" y="10133"/>
                  </a:cubicBezTo>
                  <a:lnTo>
                    <a:pt x="4871" y="10133"/>
                  </a:lnTo>
                  <a:cubicBezTo>
                    <a:pt x="4904" y="10133"/>
                    <a:pt x="4904" y="10100"/>
                    <a:pt x="4871" y="10100"/>
                  </a:cubicBezTo>
                  <a:lnTo>
                    <a:pt x="1969" y="10100"/>
                  </a:lnTo>
                  <a:cubicBezTo>
                    <a:pt x="2536" y="9433"/>
                    <a:pt x="3103" y="8765"/>
                    <a:pt x="3670" y="8065"/>
                  </a:cubicBezTo>
                  <a:lnTo>
                    <a:pt x="4304" y="7331"/>
                  </a:lnTo>
                  <a:cubicBezTo>
                    <a:pt x="4404" y="7348"/>
                    <a:pt x="4496" y="7356"/>
                    <a:pt x="4588" y="7356"/>
                  </a:cubicBezTo>
                  <a:cubicBezTo>
                    <a:pt x="4679" y="7356"/>
                    <a:pt x="4771" y="7348"/>
                    <a:pt x="4871" y="7331"/>
                  </a:cubicBezTo>
                  <a:lnTo>
                    <a:pt x="6839" y="7331"/>
                  </a:lnTo>
                  <a:cubicBezTo>
                    <a:pt x="7740" y="7331"/>
                    <a:pt x="8640" y="7298"/>
                    <a:pt x="9508" y="7298"/>
                  </a:cubicBezTo>
                  <a:cubicBezTo>
                    <a:pt x="9541" y="7264"/>
                    <a:pt x="9541" y="7231"/>
                    <a:pt x="9508" y="7231"/>
                  </a:cubicBezTo>
                  <a:cubicBezTo>
                    <a:pt x="8640" y="7231"/>
                    <a:pt x="7740" y="7198"/>
                    <a:pt x="6839" y="7164"/>
                  </a:cubicBezTo>
                  <a:lnTo>
                    <a:pt x="5572" y="7131"/>
                  </a:lnTo>
                  <a:lnTo>
                    <a:pt x="4437" y="7131"/>
                  </a:lnTo>
                  <a:lnTo>
                    <a:pt x="5905" y="5396"/>
                  </a:lnTo>
                  <a:cubicBezTo>
                    <a:pt x="5905" y="5396"/>
                    <a:pt x="5939" y="5396"/>
                    <a:pt x="5939" y="5363"/>
                  </a:cubicBezTo>
                  <a:cubicBezTo>
                    <a:pt x="6406" y="4796"/>
                    <a:pt x="6873" y="4229"/>
                    <a:pt x="7373" y="3695"/>
                  </a:cubicBezTo>
                  <a:lnTo>
                    <a:pt x="7573" y="3462"/>
                  </a:lnTo>
                  <a:cubicBezTo>
                    <a:pt x="7922" y="3479"/>
                    <a:pt x="8273" y="3485"/>
                    <a:pt x="8626" y="3485"/>
                  </a:cubicBezTo>
                  <a:cubicBezTo>
                    <a:pt x="9418" y="3485"/>
                    <a:pt x="10215" y="3455"/>
                    <a:pt x="11005" y="3455"/>
                  </a:cubicBezTo>
                  <a:cubicBezTo>
                    <a:pt x="11207" y="3455"/>
                    <a:pt x="11408" y="3457"/>
                    <a:pt x="11609" y="3462"/>
                  </a:cubicBezTo>
                  <a:cubicBezTo>
                    <a:pt x="11676" y="3428"/>
                    <a:pt x="11676" y="3362"/>
                    <a:pt x="11643" y="3362"/>
                  </a:cubicBezTo>
                  <a:cubicBezTo>
                    <a:pt x="10528" y="3362"/>
                    <a:pt x="9412" y="3288"/>
                    <a:pt x="8297" y="3288"/>
                  </a:cubicBezTo>
                  <a:cubicBezTo>
                    <a:pt x="8111" y="3288"/>
                    <a:pt x="7926" y="3290"/>
                    <a:pt x="7740" y="3295"/>
                  </a:cubicBezTo>
                  <a:lnTo>
                    <a:pt x="8474" y="2461"/>
                  </a:lnTo>
                  <a:cubicBezTo>
                    <a:pt x="8841" y="2061"/>
                    <a:pt x="9174" y="1660"/>
                    <a:pt x="9508" y="1260"/>
                  </a:cubicBezTo>
                  <a:cubicBezTo>
                    <a:pt x="9508" y="1236"/>
                    <a:pt x="9508" y="1213"/>
                    <a:pt x="9484" y="1213"/>
                  </a:cubicBezTo>
                  <a:cubicBezTo>
                    <a:pt x="9474" y="1213"/>
                    <a:pt x="9461" y="1217"/>
                    <a:pt x="9441" y="1227"/>
                  </a:cubicBezTo>
                  <a:cubicBezTo>
                    <a:pt x="9074" y="1527"/>
                    <a:pt x="8774" y="1860"/>
                    <a:pt x="8474" y="2194"/>
                  </a:cubicBezTo>
                  <a:cubicBezTo>
                    <a:pt x="8140" y="2561"/>
                    <a:pt x="7807" y="2895"/>
                    <a:pt x="7473" y="3261"/>
                  </a:cubicBezTo>
                  <a:cubicBezTo>
                    <a:pt x="6973" y="3795"/>
                    <a:pt x="6506" y="4329"/>
                    <a:pt x="6005" y="4896"/>
                  </a:cubicBezTo>
                  <a:lnTo>
                    <a:pt x="6005" y="4729"/>
                  </a:lnTo>
                  <a:lnTo>
                    <a:pt x="6005" y="4029"/>
                  </a:lnTo>
                  <a:lnTo>
                    <a:pt x="6005" y="2728"/>
                  </a:lnTo>
                  <a:cubicBezTo>
                    <a:pt x="6005" y="1827"/>
                    <a:pt x="6005" y="926"/>
                    <a:pt x="6072" y="26"/>
                  </a:cubicBezTo>
                  <a:cubicBezTo>
                    <a:pt x="6072" y="9"/>
                    <a:pt x="6064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4"/>
            <p:cNvSpPr/>
            <p:nvPr/>
          </p:nvSpPr>
          <p:spPr>
            <a:xfrm>
              <a:off x="4667509" y="3332780"/>
              <a:ext cx="53917" cy="2752"/>
            </a:xfrm>
            <a:custGeom>
              <a:rect b="b" l="l" r="r" t="t"/>
              <a:pathLst>
                <a:path extrusionOk="0" h="126" w="2469">
                  <a:moveTo>
                    <a:pt x="297" y="1"/>
                  </a:moveTo>
                  <a:cubicBezTo>
                    <a:pt x="201" y="1"/>
                    <a:pt x="101" y="9"/>
                    <a:pt x="1" y="26"/>
                  </a:cubicBezTo>
                  <a:lnTo>
                    <a:pt x="1" y="93"/>
                  </a:lnTo>
                  <a:cubicBezTo>
                    <a:pt x="201" y="126"/>
                    <a:pt x="401" y="126"/>
                    <a:pt x="568" y="126"/>
                  </a:cubicBezTo>
                  <a:lnTo>
                    <a:pt x="2469" y="126"/>
                  </a:lnTo>
                  <a:cubicBezTo>
                    <a:pt x="2469" y="93"/>
                    <a:pt x="2469" y="93"/>
                    <a:pt x="2469" y="93"/>
                  </a:cubicBezTo>
                  <a:lnTo>
                    <a:pt x="1201" y="59"/>
                  </a:lnTo>
                  <a:lnTo>
                    <a:pt x="568" y="26"/>
                  </a:lnTo>
                  <a:cubicBezTo>
                    <a:pt x="484" y="9"/>
                    <a:pt x="39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4"/>
            <p:cNvSpPr/>
            <p:nvPr/>
          </p:nvSpPr>
          <p:spPr>
            <a:xfrm>
              <a:off x="4558236" y="3301684"/>
              <a:ext cx="7316" cy="43151"/>
            </a:xfrm>
            <a:custGeom>
              <a:rect b="b" l="l" r="r" t="t"/>
              <a:pathLst>
                <a:path extrusionOk="0" h="1976" w="335">
                  <a:moveTo>
                    <a:pt x="50" y="1"/>
                  </a:moveTo>
                  <a:cubicBezTo>
                    <a:pt x="31" y="1"/>
                    <a:pt x="1" y="15"/>
                    <a:pt x="1" y="15"/>
                  </a:cubicBezTo>
                  <a:cubicBezTo>
                    <a:pt x="34" y="349"/>
                    <a:pt x="68" y="649"/>
                    <a:pt x="101" y="983"/>
                  </a:cubicBezTo>
                  <a:cubicBezTo>
                    <a:pt x="101" y="1150"/>
                    <a:pt x="134" y="1316"/>
                    <a:pt x="134" y="1483"/>
                  </a:cubicBezTo>
                  <a:cubicBezTo>
                    <a:pt x="134" y="1617"/>
                    <a:pt x="168" y="1783"/>
                    <a:pt x="201" y="1950"/>
                  </a:cubicBezTo>
                  <a:cubicBezTo>
                    <a:pt x="218" y="1967"/>
                    <a:pt x="243" y="1975"/>
                    <a:pt x="268" y="1975"/>
                  </a:cubicBezTo>
                  <a:cubicBezTo>
                    <a:pt x="293" y="1975"/>
                    <a:pt x="318" y="1967"/>
                    <a:pt x="335" y="1950"/>
                  </a:cubicBezTo>
                  <a:cubicBezTo>
                    <a:pt x="335" y="1850"/>
                    <a:pt x="335" y="1783"/>
                    <a:pt x="335" y="1683"/>
                  </a:cubicBezTo>
                  <a:lnTo>
                    <a:pt x="301" y="1450"/>
                  </a:lnTo>
                  <a:cubicBezTo>
                    <a:pt x="301" y="1283"/>
                    <a:pt x="234" y="1116"/>
                    <a:pt x="201" y="949"/>
                  </a:cubicBezTo>
                  <a:cubicBezTo>
                    <a:pt x="168" y="649"/>
                    <a:pt x="101" y="316"/>
                    <a:pt x="68" y="15"/>
                  </a:cubicBezTo>
                  <a:cubicBezTo>
                    <a:pt x="68" y="4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4"/>
            <p:cNvSpPr/>
            <p:nvPr/>
          </p:nvSpPr>
          <p:spPr>
            <a:xfrm>
              <a:off x="4837969" y="3092158"/>
              <a:ext cx="101260" cy="684082"/>
            </a:xfrm>
            <a:custGeom>
              <a:rect b="b" l="l" r="r" t="t"/>
              <a:pathLst>
                <a:path extrusionOk="0" h="31326" w="4637">
                  <a:moveTo>
                    <a:pt x="2733" y="0"/>
                  </a:moveTo>
                  <a:cubicBezTo>
                    <a:pt x="2701" y="0"/>
                    <a:pt x="2668" y="1"/>
                    <a:pt x="2635" y="4"/>
                  </a:cubicBezTo>
                  <a:cubicBezTo>
                    <a:pt x="1768" y="37"/>
                    <a:pt x="1368" y="938"/>
                    <a:pt x="1201" y="1671"/>
                  </a:cubicBezTo>
                  <a:cubicBezTo>
                    <a:pt x="634" y="3906"/>
                    <a:pt x="601" y="6241"/>
                    <a:pt x="467" y="8543"/>
                  </a:cubicBezTo>
                  <a:cubicBezTo>
                    <a:pt x="234" y="13380"/>
                    <a:pt x="33" y="18250"/>
                    <a:pt x="0" y="23087"/>
                  </a:cubicBezTo>
                  <a:lnTo>
                    <a:pt x="0" y="27123"/>
                  </a:lnTo>
                  <a:cubicBezTo>
                    <a:pt x="0" y="28491"/>
                    <a:pt x="0" y="29858"/>
                    <a:pt x="100" y="31226"/>
                  </a:cubicBezTo>
                  <a:cubicBezTo>
                    <a:pt x="100" y="31293"/>
                    <a:pt x="150" y="31326"/>
                    <a:pt x="200" y="31326"/>
                  </a:cubicBezTo>
                  <a:cubicBezTo>
                    <a:pt x="250" y="31326"/>
                    <a:pt x="300" y="31293"/>
                    <a:pt x="300" y="31226"/>
                  </a:cubicBezTo>
                  <a:cubicBezTo>
                    <a:pt x="300" y="30058"/>
                    <a:pt x="267" y="28891"/>
                    <a:pt x="267" y="27723"/>
                  </a:cubicBezTo>
                  <a:cubicBezTo>
                    <a:pt x="267" y="26556"/>
                    <a:pt x="267" y="25422"/>
                    <a:pt x="267" y="24288"/>
                  </a:cubicBezTo>
                  <a:cubicBezTo>
                    <a:pt x="300" y="21953"/>
                    <a:pt x="367" y="19651"/>
                    <a:pt x="467" y="17349"/>
                  </a:cubicBezTo>
                  <a:cubicBezTo>
                    <a:pt x="534" y="15048"/>
                    <a:pt x="634" y="12746"/>
                    <a:pt x="734" y="10444"/>
                  </a:cubicBezTo>
                  <a:cubicBezTo>
                    <a:pt x="801" y="9277"/>
                    <a:pt x="834" y="8143"/>
                    <a:pt x="901" y="6975"/>
                  </a:cubicBezTo>
                  <a:cubicBezTo>
                    <a:pt x="934" y="5841"/>
                    <a:pt x="1001" y="4740"/>
                    <a:pt x="1101" y="3639"/>
                  </a:cubicBezTo>
                  <a:cubicBezTo>
                    <a:pt x="1201" y="3039"/>
                    <a:pt x="1268" y="2405"/>
                    <a:pt x="1401" y="1805"/>
                  </a:cubicBezTo>
                  <a:cubicBezTo>
                    <a:pt x="1468" y="1338"/>
                    <a:pt x="1668" y="904"/>
                    <a:pt x="1935" y="537"/>
                  </a:cubicBezTo>
                  <a:cubicBezTo>
                    <a:pt x="2153" y="319"/>
                    <a:pt x="2451" y="210"/>
                    <a:pt x="2752" y="210"/>
                  </a:cubicBezTo>
                  <a:cubicBezTo>
                    <a:pt x="3003" y="210"/>
                    <a:pt x="3257" y="286"/>
                    <a:pt x="3469" y="437"/>
                  </a:cubicBezTo>
                  <a:cubicBezTo>
                    <a:pt x="3936" y="771"/>
                    <a:pt x="4303" y="1238"/>
                    <a:pt x="4537" y="1771"/>
                  </a:cubicBezTo>
                  <a:cubicBezTo>
                    <a:pt x="4570" y="1771"/>
                    <a:pt x="4637" y="1738"/>
                    <a:pt x="4603" y="1738"/>
                  </a:cubicBezTo>
                  <a:cubicBezTo>
                    <a:pt x="4216" y="963"/>
                    <a:pt x="37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4"/>
            <p:cNvSpPr/>
            <p:nvPr/>
          </p:nvSpPr>
          <p:spPr>
            <a:xfrm>
              <a:off x="4879262" y="3079471"/>
              <a:ext cx="146661" cy="183238"/>
            </a:xfrm>
            <a:custGeom>
              <a:rect b="b" l="l" r="r" t="t"/>
              <a:pathLst>
                <a:path extrusionOk="0" h="8391" w="6716">
                  <a:moveTo>
                    <a:pt x="2660" y="1"/>
                  </a:moveTo>
                  <a:cubicBezTo>
                    <a:pt x="1909" y="1"/>
                    <a:pt x="2446" y="1952"/>
                    <a:pt x="2446" y="1952"/>
                  </a:cubicBezTo>
                  <a:cubicBezTo>
                    <a:pt x="2446" y="1952"/>
                    <a:pt x="1454" y="1255"/>
                    <a:pt x="798" y="1255"/>
                  </a:cubicBezTo>
                  <a:cubicBezTo>
                    <a:pt x="305" y="1255"/>
                    <a:pt x="1" y="1647"/>
                    <a:pt x="444" y="3020"/>
                  </a:cubicBezTo>
                  <a:cubicBezTo>
                    <a:pt x="1145" y="5154"/>
                    <a:pt x="6715" y="8390"/>
                    <a:pt x="6715" y="8390"/>
                  </a:cubicBezTo>
                  <a:cubicBezTo>
                    <a:pt x="6715" y="8390"/>
                    <a:pt x="6615" y="2920"/>
                    <a:pt x="3480" y="418"/>
                  </a:cubicBezTo>
                  <a:cubicBezTo>
                    <a:pt x="3109" y="120"/>
                    <a:pt x="2845" y="1"/>
                    <a:pt x="2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4"/>
            <p:cNvSpPr/>
            <p:nvPr/>
          </p:nvSpPr>
          <p:spPr>
            <a:xfrm>
              <a:off x="4914442" y="3126879"/>
              <a:ext cx="105650" cy="119801"/>
            </a:xfrm>
            <a:custGeom>
              <a:rect b="b" l="l" r="r" t="t"/>
              <a:pathLst>
                <a:path extrusionOk="0" h="5486" w="4838">
                  <a:moveTo>
                    <a:pt x="1028" y="1"/>
                  </a:moveTo>
                  <a:cubicBezTo>
                    <a:pt x="1018" y="1"/>
                    <a:pt x="1001" y="24"/>
                    <a:pt x="1001" y="48"/>
                  </a:cubicBezTo>
                  <a:cubicBezTo>
                    <a:pt x="1368" y="515"/>
                    <a:pt x="1702" y="982"/>
                    <a:pt x="2035" y="1449"/>
                  </a:cubicBezTo>
                  <a:cubicBezTo>
                    <a:pt x="1402" y="1282"/>
                    <a:pt x="734" y="1182"/>
                    <a:pt x="67" y="1115"/>
                  </a:cubicBezTo>
                  <a:cubicBezTo>
                    <a:pt x="34" y="1115"/>
                    <a:pt x="1" y="1149"/>
                    <a:pt x="67" y="1149"/>
                  </a:cubicBezTo>
                  <a:cubicBezTo>
                    <a:pt x="768" y="1249"/>
                    <a:pt x="1468" y="1449"/>
                    <a:pt x="2135" y="1582"/>
                  </a:cubicBezTo>
                  <a:cubicBezTo>
                    <a:pt x="2402" y="1949"/>
                    <a:pt x="2669" y="2350"/>
                    <a:pt x="2936" y="2717"/>
                  </a:cubicBezTo>
                  <a:lnTo>
                    <a:pt x="3236" y="3184"/>
                  </a:lnTo>
                  <a:lnTo>
                    <a:pt x="3003" y="3150"/>
                  </a:lnTo>
                  <a:lnTo>
                    <a:pt x="2536" y="3117"/>
                  </a:lnTo>
                  <a:cubicBezTo>
                    <a:pt x="2202" y="3084"/>
                    <a:pt x="1902" y="3084"/>
                    <a:pt x="1568" y="3050"/>
                  </a:cubicBezTo>
                  <a:cubicBezTo>
                    <a:pt x="1535" y="3050"/>
                    <a:pt x="1535" y="3117"/>
                    <a:pt x="1568" y="3117"/>
                  </a:cubicBezTo>
                  <a:cubicBezTo>
                    <a:pt x="1902" y="3117"/>
                    <a:pt x="2202" y="3150"/>
                    <a:pt x="2502" y="3184"/>
                  </a:cubicBezTo>
                  <a:lnTo>
                    <a:pt x="3003" y="3250"/>
                  </a:lnTo>
                  <a:lnTo>
                    <a:pt x="3303" y="3250"/>
                  </a:lnTo>
                  <a:lnTo>
                    <a:pt x="3837" y="4051"/>
                  </a:lnTo>
                  <a:cubicBezTo>
                    <a:pt x="4137" y="4518"/>
                    <a:pt x="4437" y="5018"/>
                    <a:pt x="4771" y="5485"/>
                  </a:cubicBezTo>
                  <a:cubicBezTo>
                    <a:pt x="4771" y="5485"/>
                    <a:pt x="4837" y="5485"/>
                    <a:pt x="4804" y="5452"/>
                  </a:cubicBezTo>
                  <a:cubicBezTo>
                    <a:pt x="4537" y="4952"/>
                    <a:pt x="4237" y="4451"/>
                    <a:pt x="3937" y="3984"/>
                  </a:cubicBezTo>
                  <a:cubicBezTo>
                    <a:pt x="3870" y="3917"/>
                    <a:pt x="3837" y="3817"/>
                    <a:pt x="3770" y="3751"/>
                  </a:cubicBezTo>
                  <a:cubicBezTo>
                    <a:pt x="3770" y="3651"/>
                    <a:pt x="3770" y="3584"/>
                    <a:pt x="3770" y="3484"/>
                  </a:cubicBezTo>
                  <a:lnTo>
                    <a:pt x="3770" y="3084"/>
                  </a:lnTo>
                  <a:cubicBezTo>
                    <a:pt x="3770" y="2850"/>
                    <a:pt x="3770" y="2583"/>
                    <a:pt x="3803" y="2316"/>
                  </a:cubicBezTo>
                  <a:cubicBezTo>
                    <a:pt x="3803" y="2300"/>
                    <a:pt x="3787" y="2291"/>
                    <a:pt x="3770" y="2291"/>
                  </a:cubicBezTo>
                  <a:cubicBezTo>
                    <a:pt x="3753" y="2291"/>
                    <a:pt x="3737" y="2300"/>
                    <a:pt x="3737" y="2316"/>
                  </a:cubicBezTo>
                  <a:cubicBezTo>
                    <a:pt x="3737" y="2583"/>
                    <a:pt x="3737" y="2817"/>
                    <a:pt x="3737" y="3084"/>
                  </a:cubicBezTo>
                  <a:lnTo>
                    <a:pt x="3737" y="3450"/>
                  </a:lnTo>
                  <a:lnTo>
                    <a:pt x="3737" y="3617"/>
                  </a:lnTo>
                  <a:cubicBezTo>
                    <a:pt x="3503" y="3284"/>
                    <a:pt x="3270" y="2917"/>
                    <a:pt x="3036" y="2617"/>
                  </a:cubicBezTo>
                  <a:lnTo>
                    <a:pt x="2836" y="2316"/>
                  </a:lnTo>
                  <a:cubicBezTo>
                    <a:pt x="2803" y="1983"/>
                    <a:pt x="2803" y="1649"/>
                    <a:pt x="2836" y="1349"/>
                  </a:cubicBezTo>
                  <a:lnTo>
                    <a:pt x="2836" y="282"/>
                  </a:lnTo>
                  <a:cubicBezTo>
                    <a:pt x="2836" y="265"/>
                    <a:pt x="2828" y="257"/>
                    <a:pt x="2815" y="257"/>
                  </a:cubicBezTo>
                  <a:cubicBezTo>
                    <a:pt x="2803" y="257"/>
                    <a:pt x="2786" y="265"/>
                    <a:pt x="2769" y="282"/>
                  </a:cubicBezTo>
                  <a:cubicBezTo>
                    <a:pt x="2769" y="648"/>
                    <a:pt x="2769" y="1015"/>
                    <a:pt x="2736" y="1382"/>
                  </a:cubicBezTo>
                  <a:cubicBezTo>
                    <a:pt x="2736" y="1649"/>
                    <a:pt x="2736" y="1883"/>
                    <a:pt x="2736" y="2150"/>
                  </a:cubicBezTo>
                  <a:cubicBezTo>
                    <a:pt x="2202" y="1416"/>
                    <a:pt x="1635" y="715"/>
                    <a:pt x="1035" y="15"/>
                  </a:cubicBezTo>
                  <a:cubicBezTo>
                    <a:pt x="1035" y="5"/>
                    <a:pt x="1032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4"/>
            <p:cNvSpPr/>
            <p:nvPr/>
          </p:nvSpPr>
          <p:spPr>
            <a:xfrm>
              <a:off x="4968357" y="3114978"/>
              <a:ext cx="2555" cy="32625"/>
            </a:xfrm>
            <a:custGeom>
              <a:rect b="b" l="l" r="r" t="t"/>
              <a:pathLst>
                <a:path extrusionOk="0" h="1494" w="117">
                  <a:moveTo>
                    <a:pt x="83" y="1"/>
                  </a:moveTo>
                  <a:cubicBezTo>
                    <a:pt x="67" y="1"/>
                    <a:pt x="50" y="9"/>
                    <a:pt x="67" y="26"/>
                  </a:cubicBezTo>
                  <a:cubicBezTo>
                    <a:pt x="67" y="293"/>
                    <a:pt x="33" y="526"/>
                    <a:pt x="0" y="760"/>
                  </a:cubicBezTo>
                  <a:lnTo>
                    <a:pt x="0" y="1127"/>
                  </a:lnTo>
                  <a:lnTo>
                    <a:pt x="0" y="1294"/>
                  </a:lnTo>
                  <a:cubicBezTo>
                    <a:pt x="0" y="1360"/>
                    <a:pt x="0" y="1427"/>
                    <a:pt x="0" y="1494"/>
                  </a:cubicBezTo>
                  <a:lnTo>
                    <a:pt x="67" y="1494"/>
                  </a:lnTo>
                  <a:cubicBezTo>
                    <a:pt x="67" y="1427"/>
                    <a:pt x="67" y="1360"/>
                    <a:pt x="67" y="1327"/>
                  </a:cubicBezTo>
                  <a:lnTo>
                    <a:pt x="67" y="1127"/>
                  </a:lnTo>
                  <a:lnTo>
                    <a:pt x="67" y="793"/>
                  </a:lnTo>
                  <a:cubicBezTo>
                    <a:pt x="67" y="526"/>
                    <a:pt x="67" y="293"/>
                    <a:pt x="100" y="26"/>
                  </a:cubicBezTo>
                  <a:cubicBezTo>
                    <a:pt x="117" y="9"/>
                    <a:pt x="100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4"/>
            <p:cNvSpPr/>
            <p:nvPr/>
          </p:nvSpPr>
          <p:spPr>
            <a:xfrm>
              <a:off x="4925360" y="3163609"/>
              <a:ext cx="29896" cy="4389"/>
            </a:xfrm>
            <a:custGeom>
              <a:rect b="b" l="l" r="r" t="t"/>
              <a:pathLst>
                <a:path extrusionOk="0" h="201" w="1369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468" y="101"/>
                    <a:pt x="902" y="167"/>
                    <a:pt x="1369" y="201"/>
                  </a:cubicBezTo>
                  <a:cubicBezTo>
                    <a:pt x="1369" y="201"/>
                    <a:pt x="1369" y="134"/>
                    <a:pt x="1369" y="134"/>
                  </a:cubicBezTo>
                  <a:cubicBezTo>
                    <a:pt x="1135" y="101"/>
                    <a:pt x="935" y="101"/>
                    <a:pt x="735" y="67"/>
                  </a:cubicBezTo>
                  <a:cubicBezTo>
                    <a:pt x="501" y="67"/>
                    <a:pt x="268" y="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4"/>
            <p:cNvSpPr/>
            <p:nvPr/>
          </p:nvSpPr>
          <p:spPr>
            <a:xfrm>
              <a:off x="4731600" y="3432379"/>
              <a:ext cx="210557" cy="373203"/>
            </a:xfrm>
            <a:custGeom>
              <a:rect b="b" l="l" r="r" t="t"/>
              <a:pathLst>
                <a:path extrusionOk="0" h="17090" w="9642">
                  <a:moveTo>
                    <a:pt x="5707" y="1"/>
                  </a:moveTo>
                  <a:cubicBezTo>
                    <a:pt x="4441" y="1"/>
                    <a:pt x="3561" y="954"/>
                    <a:pt x="3036" y="2036"/>
                  </a:cubicBezTo>
                  <a:cubicBezTo>
                    <a:pt x="2770" y="2603"/>
                    <a:pt x="2569" y="3204"/>
                    <a:pt x="2403" y="3837"/>
                  </a:cubicBezTo>
                  <a:cubicBezTo>
                    <a:pt x="2169" y="4671"/>
                    <a:pt x="1936" y="5505"/>
                    <a:pt x="1736" y="6339"/>
                  </a:cubicBezTo>
                  <a:cubicBezTo>
                    <a:pt x="1335" y="7974"/>
                    <a:pt x="968" y="9642"/>
                    <a:pt x="701" y="11309"/>
                  </a:cubicBezTo>
                  <a:cubicBezTo>
                    <a:pt x="535" y="12210"/>
                    <a:pt x="368" y="13144"/>
                    <a:pt x="268" y="14078"/>
                  </a:cubicBezTo>
                  <a:cubicBezTo>
                    <a:pt x="134" y="15012"/>
                    <a:pt x="34" y="15979"/>
                    <a:pt x="1" y="16947"/>
                  </a:cubicBezTo>
                  <a:cubicBezTo>
                    <a:pt x="1" y="17038"/>
                    <a:pt x="82" y="17090"/>
                    <a:pt x="160" y="17090"/>
                  </a:cubicBezTo>
                  <a:cubicBezTo>
                    <a:pt x="224" y="17090"/>
                    <a:pt x="286" y="17055"/>
                    <a:pt x="301" y="16980"/>
                  </a:cubicBezTo>
                  <a:cubicBezTo>
                    <a:pt x="468" y="16180"/>
                    <a:pt x="535" y="15379"/>
                    <a:pt x="635" y="14612"/>
                  </a:cubicBezTo>
                  <a:cubicBezTo>
                    <a:pt x="735" y="13811"/>
                    <a:pt x="868" y="13011"/>
                    <a:pt x="1002" y="12210"/>
                  </a:cubicBezTo>
                  <a:cubicBezTo>
                    <a:pt x="1269" y="10642"/>
                    <a:pt x="1602" y="9075"/>
                    <a:pt x="1936" y="7507"/>
                  </a:cubicBezTo>
                  <a:cubicBezTo>
                    <a:pt x="2269" y="6039"/>
                    <a:pt x="2603" y="4538"/>
                    <a:pt x="3070" y="3070"/>
                  </a:cubicBezTo>
                  <a:cubicBezTo>
                    <a:pt x="3437" y="2070"/>
                    <a:pt x="3970" y="835"/>
                    <a:pt x="5071" y="468"/>
                  </a:cubicBezTo>
                  <a:cubicBezTo>
                    <a:pt x="5344" y="379"/>
                    <a:pt x="5611" y="340"/>
                    <a:pt x="5874" y="340"/>
                  </a:cubicBezTo>
                  <a:cubicBezTo>
                    <a:pt x="7281" y="340"/>
                    <a:pt x="8539" y="1482"/>
                    <a:pt x="9608" y="2270"/>
                  </a:cubicBezTo>
                  <a:cubicBezTo>
                    <a:pt x="9608" y="2270"/>
                    <a:pt x="9641" y="2236"/>
                    <a:pt x="9608" y="2236"/>
                  </a:cubicBezTo>
                  <a:cubicBezTo>
                    <a:pt x="8407" y="1336"/>
                    <a:pt x="7373" y="68"/>
                    <a:pt x="5772" y="1"/>
                  </a:cubicBezTo>
                  <a:cubicBezTo>
                    <a:pt x="5750" y="1"/>
                    <a:pt x="5728" y="1"/>
                    <a:pt x="5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4"/>
            <p:cNvSpPr/>
            <p:nvPr/>
          </p:nvSpPr>
          <p:spPr>
            <a:xfrm>
              <a:off x="4808816" y="3380298"/>
              <a:ext cx="300025" cy="363900"/>
            </a:xfrm>
            <a:custGeom>
              <a:rect b="b" l="l" r="r" t="t"/>
              <a:pathLst>
                <a:path extrusionOk="0" h="16664" w="13739">
                  <a:moveTo>
                    <a:pt x="5799" y="1"/>
                  </a:moveTo>
                  <a:cubicBezTo>
                    <a:pt x="5633" y="1"/>
                    <a:pt x="5479" y="28"/>
                    <a:pt x="5338" y="85"/>
                  </a:cubicBezTo>
                  <a:cubicBezTo>
                    <a:pt x="3770" y="685"/>
                    <a:pt x="4871" y="3754"/>
                    <a:pt x="4871" y="3754"/>
                  </a:cubicBezTo>
                  <a:cubicBezTo>
                    <a:pt x="4871" y="3754"/>
                    <a:pt x="3893" y="2993"/>
                    <a:pt x="2764" y="2993"/>
                  </a:cubicBezTo>
                  <a:cubicBezTo>
                    <a:pt x="2361" y="2993"/>
                    <a:pt x="1939" y="3090"/>
                    <a:pt x="1535" y="3354"/>
                  </a:cubicBezTo>
                  <a:cubicBezTo>
                    <a:pt x="1" y="4354"/>
                    <a:pt x="868" y="8191"/>
                    <a:pt x="4404" y="11126"/>
                  </a:cubicBezTo>
                  <a:cubicBezTo>
                    <a:pt x="6972" y="13194"/>
                    <a:pt x="9741" y="15062"/>
                    <a:pt x="12610" y="16663"/>
                  </a:cubicBezTo>
                  <a:cubicBezTo>
                    <a:pt x="13738" y="6727"/>
                    <a:pt x="8386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4"/>
            <p:cNvSpPr/>
            <p:nvPr/>
          </p:nvSpPr>
          <p:spPr>
            <a:xfrm>
              <a:off x="4894767" y="3450787"/>
              <a:ext cx="174634" cy="244908"/>
            </a:xfrm>
            <a:custGeom>
              <a:rect b="b" l="l" r="r" t="t"/>
              <a:pathLst>
                <a:path extrusionOk="0" h="11215" w="7997">
                  <a:moveTo>
                    <a:pt x="4216" y="1"/>
                  </a:moveTo>
                  <a:cubicBezTo>
                    <a:pt x="4204" y="1"/>
                    <a:pt x="4187" y="9"/>
                    <a:pt x="4171" y="26"/>
                  </a:cubicBezTo>
                  <a:cubicBezTo>
                    <a:pt x="4004" y="693"/>
                    <a:pt x="3837" y="1360"/>
                    <a:pt x="3704" y="2027"/>
                  </a:cubicBezTo>
                  <a:cubicBezTo>
                    <a:pt x="3637" y="2361"/>
                    <a:pt x="3570" y="2694"/>
                    <a:pt x="3537" y="3028"/>
                  </a:cubicBezTo>
                  <a:cubicBezTo>
                    <a:pt x="3503" y="3195"/>
                    <a:pt x="3503" y="3361"/>
                    <a:pt x="3470" y="3528"/>
                  </a:cubicBezTo>
                  <a:lnTo>
                    <a:pt x="3470" y="3695"/>
                  </a:lnTo>
                  <a:cubicBezTo>
                    <a:pt x="3303" y="3461"/>
                    <a:pt x="3137" y="3195"/>
                    <a:pt x="2970" y="2961"/>
                  </a:cubicBezTo>
                  <a:cubicBezTo>
                    <a:pt x="2436" y="2261"/>
                    <a:pt x="1869" y="1560"/>
                    <a:pt x="1302" y="893"/>
                  </a:cubicBezTo>
                  <a:cubicBezTo>
                    <a:pt x="1302" y="883"/>
                    <a:pt x="1296" y="879"/>
                    <a:pt x="1289" y="879"/>
                  </a:cubicBezTo>
                  <a:cubicBezTo>
                    <a:pt x="1271" y="879"/>
                    <a:pt x="1245" y="903"/>
                    <a:pt x="1269" y="926"/>
                  </a:cubicBezTo>
                  <a:cubicBezTo>
                    <a:pt x="2236" y="2161"/>
                    <a:pt x="3103" y="3461"/>
                    <a:pt x="3937" y="4829"/>
                  </a:cubicBezTo>
                  <a:cubicBezTo>
                    <a:pt x="4071" y="5063"/>
                    <a:pt x="4237" y="5329"/>
                    <a:pt x="4371" y="5563"/>
                  </a:cubicBezTo>
                  <a:lnTo>
                    <a:pt x="4237" y="5563"/>
                  </a:lnTo>
                  <a:cubicBezTo>
                    <a:pt x="4037" y="5530"/>
                    <a:pt x="3804" y="5530"/>
                    <a:pt x="3637" y="5496"/>
                  </a:cubicBezTo>
                  <a:cubicBezTo>
                    <a:pt x="3203" y="5463"/>
                    <a:pt x="2836" y="5430"/>
                    <a:pt x="2436" y="5396"/>
                  </a:cubicBezTo>
                  <a:cubicBezTo>
                    <a:pt x="1635" y="5329"/>
                    <a:pt x="835" y="5296"/>
                    <a:pt x="34" y="5196"/>
                  </a:cubicBezTo>
                  <a:cubicBezTo>
                    <a:pt x="1" y="5196"/>
                    <a:pt x="1" y="5263"/>
                    <a:pt x="34" y="5263"/>
                  </a:cubicBezTo>
                  <a:cubicBezTo>
                    <a:pt x="835" y="5363"/>
                    <a:pt x="1635" y="5496"/>
                    <a:pt x="2469" y="5596"/>
                  </a:cubicBezTo>
                  <a:lnTo>
                    <a:pt x="3637" y="5763"/>
                  </a:lnTo>
                  <a:cubicBezTo>
                    <a:pt x="3937" y="5830"/>
                    <a:pt x="4237" y="5863"/>
                    <a:pt x="4538" y="5863"/>
                  </a:cubicBezTo>
                  <a:lnTo>
                    <a:pt x="5472" y="7331"/>
                  </a:lnTo>
                  <a:lnTo>
                    <a:pt x="2569" y="7331"/>
                  </a:lnTo>
                  <a:cubicBezTo>
                    <a:pt x="2536" y="7331"/>
                    <a:pt x="2536" y="7364"/>
                    <a:pt x="2569" y="7364"/>
                  </a:cubicBezTo>
                  <a:cubicBezTo>
                    <a:pt x="3103" y="7364"/>
                    <a:pt x="3604" y="7398"/>
                    <a:pt x="4137" y="7431"/>
                  </a:cubicBezTo>
                  <a:lnTo>
                    <a:pt x="4871" y="7498"/>
                  </a:lnTo>
                  <a:lnTo>
                    <a:pt x="5238" y="7498"/>
                  </a:lnTo>
                  <a:cubicBezTo>
                    <a:pt x="5288" y="7514"/>
                    <a:pt x="5346" y="7523"/>
                    <a:pt x="5405" y="7523"/>
                  </a:cubicBezTo>
                  <a:cubicBezTo>
                    <a:pt x="5463" y="7523"/>
                    <a:pt x="5522" y="7514"/>
                    <a:pt x="5572" y="7498"/>
                  </a:cubicBezTo>
                  <a:lnTo>
                    <a:pt x="6372" y="8799"/>
                  </a:lnTo>
                  <a:cubicBezTo>
                    <a:pt x="6606" y="9232"/>
                    <a:pt x="6873" y="9599"/>
                    <a:pt x="7106" y="9999"/>
                  </a:cubicBezTo>
                  <a:cubicBezTo>
                    <a:pt x="7340" y="10433"/>
                    <a:pt x="7606" y="10833"/>
                    <a:pt x="7907" y="11200"/>
                  </a:cubicBezTo>
                  <a:cubicBezTo>
                    <a:pt x="7926" y="11210"/>
                    <a:pt x="7943" y="11214"/>
                    <a:pt x="7956" y="11214"/>
                  </a:cubicBezTo>
                  <a:cubicBezTo>
                    <a:pt x="7987" y="11214"/>
                    <a:pt x="7997" y="11191"/>
                    <a:pt x="7973" y="11167"/>
                  </a:cubicBezTo>
                  <a:cubicBezTo>
                    <a:pt x="7807" y="10800"/>
                    <a:pt x="7606" y="10433"/>
                    <a:pt x="7406" y="10100"/>
                  </a:cubicBezTo>
                  <a:cubicBezTo>
                    <a:pt x="7206" y="9733"/>
                    <a:pt x="7006" y="9399"/>
                    <a:pt x="6806" y="9032"/>
                  </a:cubicBezTo>
                  <a:cubicBezTo>
                    <a:pt x="6372" y="8332"/>
                    <a:pt x="5972" y="7631"/>
                    <a:pt x="5572" y="6931"/>
                  </a:cubicBezTo>
                  <a:lnTo>
                    <a:pt x="5371" y="6597"/>
                  </a:lnTo>
                  <a:lnTo>
                    <a:pt x="5371" y="6497"/>
                  </a:lnTo>
                  <a:lnTo>
                    <a:pt x="5472" y="6163"/>
                  </a:lnTo>
                  <a:cubicBezTo>
                    <a:pt x="5505" y="5963"/>
                    <a:pt x="5538" y="5730"/>
                    <a:pt x="5605" y="5496"/>
                  </a:cubicBezTo>
                  <a:cubicBezTo>
                    <a:pt x="5672" y="5029"/>
                    <a:pt x="5738" y="4562"/>
                    <a:pt x="5872" y="4129"/>
                  </a:cubicBezTo>
                  <a:cubicBezTo>
                    <a:pt x="5872" y="4109"/>
                    <a:pt x="5861" y="4090"/>
                    <a:pt x="5851" y="4090"/>
                  </a:cubicBezTo>
                  <a:cubicBezTo>
                    <a:pt x="5844" y="4090"/>
                    <a:pt x="5838" y="4100"/>
                    <a:pt x="5838" y="4129"/>
                  </a:cubicBezTo>
                  <a:cubicBezTo>
                    <a:pt x="5738" y="4562"/>
                    <a:pt x="5572" y="5029"/>
                    <a:pt x="5438" y="5463"/>
                  </a:cubicBezTo>
                  <a:cubicBezTo>
                    <a:pt x="5371" y="5696"/>
                    <a:pt x="5305" y="5897"/>
                    <a:pt x="5271" y="6130"/>
                  </a:cubicBezTo>
                  <a:lnTo>
                    <a:pt x="5205" y="6364"/>
                  </a:lnTo>
                  <a:cubicBezTo>
                    <a:pt x="4704" y="5530"/>
                    <a:pt x="4171" y="4696"/>
                    <a:pt x="3637" y="3895"/>
                  </a:cubicBezTo>
                  <a:cubicBezTo>
                    <a:pt x="3670" y="3795"/>
                    <a:pt x="3670" y="3695"/>
                    <a:pt x="3670" y="3562"/>
                  </a:cubicBezTo>
                  <a:cubicBezTo>
                    <a:pt x="3670" y="3428"/>
                    <a:pt x="3704" y="3261"/>
                    <a:pt x="3737" y="3095"/>
                  </a:cubicBezTo>
                  <a:cubicBezTo>
                    <a:pt x="3770" y="2761"/>
                    <a:pt x="3804" y="2394"/>
                    <a:pt x="3870" y="2060"/>
                  </a:cubicBezTo>
                  <a:cubicBezTo>
                    <a:pt x="3970" y="1393"/>
                    <a:pt x="4071" y="693"/>
                    <a:pt x="4237" y="26"/>
                  </a:cubicBezTo>
                  <a:cubicBezTo>
                    <a:pt x="4237" y="9"/>
                    <a:pt x="4229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4"/>
            <p:cNvSpPr/>
            <p:nvPr/>
          </p:nvSpPr>
          <p:spPr>
            <a:xfrm>
              <a:off x="4870746" y="3543114"/>
              <a:ext cx="72850" cy="10962"/>
            </a:xfrm>
            <a:custGeom>
              <a:rect b="b" l="l" r="r" t="t"/>
              <a:pathLst>
                <a:path extrusionOk="0" h="502" w="3336">
                  <a:moveTo>
                    <a:pt x="67" y="1"/>
                  </a:moveTo>
                  <a:cubicBezTo>
                    <a:pt x="34" y="1"/>
                    <a:pt x="0" y="34"/>
                    <a:pt x="67" y="67"/>
                  </a:cubicBezTo>
                  <a:cubicBezTo>
                    <a:pt x="601" y="134"/>
                    <a:pt x="1134" y="201"/>
                    <a:pt x="1701" y="268"/>
                  </a:cubicBezTo>
                  <a:cubicBezTo>
                    <a:pt x="1968" y="301"/>
                    <a:pt x="2202" y="334"/>
                    <a:pt x="2502" y="368"/>
                  </a:cubicBezTo>
                  <a:lnTo>
                    <a:pt x="2869" y="434"/>
                  </a:lnTo>
                  <a:cubicBezTo>
                    <a:pt x="2914" y="425"/>
                    <a:pt x="2956" y="421"/>
                    <a:pt x="2996" y="421"/>
                  </a:cubicBezTo>
                  <a:cubicBezTo>
                    <a:pt x="3107" y="421"/>
                    <a:pt x="3205" y="452"/>
                    <a:pt x="3303" y="501"/>
                  </a:cubicBezTo>
                  <a:cubicBezTo>
                    <a:pt x="3336" y="501"/>
                    <a:pt x="3336" y="468"/>
                    <a:pt x="3336" y="468"/>
                  </a:cubicBezTo>
                  <a:cubicBezTo>
                    <a:pt x="3269" y="401"/>
                    <a:pt x="3169" y="368"/>
                    <a:pt x="3069" y="368"/>
                  </a:cubicBezTo>
                  <a:lnTo>
                    <a:pt x="2635" y="301"/>
                  </a:lnTo>
                  <a:cubicBezTo>
                    <a:pt x="2335" y="268"/>
                    <a:pt x="2068" y="234"/>
                    <a:pt x="1801" y="201"/>
                  </a:cubicBezTo>
                  <a:cubicBezTo>
                    <a:pt x="1201" y="134"/>
                    <a:pt x="634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4"/>
            <p:cNvSpPr/>
            <p:nvPr/>
          </p:nvSpPr>
          <p:spPr>
            <a:xfrm>
              <a:off x="4647834" y="3827934"/>
              <a:ext cx="394123" cy="378073"/>
            </a:xfrm>
            <a:custGeom>
              <a:rect b="b" l="l" r="r" t="t"/>
              <a:pathLst>
                <a:path extrusionOk="0" h="17313" w="18048">
                  <a:moveTo>
                    <a:pt x="1" y="0"/>
                  </a:moveTo>
                  <a:lnTo>
                    <a:pt x="234" y="4403"/>
                  </a:lnTo>
                  <a:lnTo>
                    <a:pt x="1035" y="17313"/>
                  </a:lnTo>
                  <a:lnTo>
                    <a:pt x="17013" y="1731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4"/>
            <p:cNvSpPr/>
            <p:nvPr/>
          </p:nvSpPr>
          <p:spPr>
            <a:xfrm>
              <a:off x="4647834" y="3827934"/>
              <a:ext cx="394123" cy="96172"/>
            </a:xfrm>
            <a:custGeom>
              <a:rect b="b" l="l" r="r" t="t"/>
              <a:pathLst>
                <a:path extrusionOk="0" h="4404" w="18048">
                  <a:moveTo>
                    <a:pt x="1" y="0"/>
                  </a:moveTo>
                  <a:lnTo>
                    <a:pt x="234" y="440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4"/>
            <p:cNvSpPr/>
            <p:nvPr/>
          </p:nvSpPr>
          <p:spPr>
            <a:xfrm>
              <a:off x="4620887" y="3760916"/>
              <a:ext cx="448018" cy="95452"/>
            </a:xfrm>
            <a:custGeom>
              <a:rect b="b" l="l" r="r" t="t"/>
              <a:pathLst>
                <a:path extrusionOk="0" h="4371" w="20516">
                  <a:moveTo>
                    <a:pt x="1" y="0"/>
                  </a:moveTo>
                  <a:lnTo>
                    <a:pt x="1" y="4370"/>
                  </a:lnTo>
                  <a:lnTo>
                    <a:pt x="20515" y="4370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Step Activity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46" name="Google Shape;1246;p45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7" name="Google Shape;1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50" y="1468800"/>
            <a:ext cx="4582277" cy="283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624" y="1322525"/>
            <a:ext cx="4879974" cy="30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Step Activity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54" name="Google Shape;1254;p46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5" name="Google Shape;1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175" y="1278826"/>
            <a:ext cx="6824200" cy="28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Step Activity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61" name="Google Shape;1261;p47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2" name="Google Shape;12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650" y="1223153"/>
            <a:ext cx="5856625" cy="361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Reading Time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68" name="Google Shape;1268;p48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9" name="Google Shape;12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400" y="1391675"/>
            <a:ext cx="4536525" cy="280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0" name="Google Shape;12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850" y="1391675"/>
            <a:ext cx="4367150" cy="2697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Reading Time 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76" name="Google Shape;1276;p49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77" name="Google Shape;12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550" y="1420650"/>
            <a:ext cx="4699602" cy="290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Average Article Reading Time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83" name="Google Shape;1283;p50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4" name="Google Shape;1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88" y="1265175"/>
            <a:ext cx="5301427" cy="32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3"/>
          <p:cNvSpPr txBox="1"/>
          <p:nvPr>
            <p:ph type="title"/>
          </p:nvPr>
        </p:nvSpPr>
        <p:spPr>
          <a:xfrm>
            <a:off x="1993450" y="3593475"/>
            <a:ext cx="576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Popper (The logic of Scientific Discovery)</a:t>
            </a:r>
            <a:endParaRPr sz="1800"/>
          </a:p>
        </p:txBody>
      </p:sp>
      <p:sp>
        <p:nvSpPr>
          <p:cNvPr id="623" name="Google Shape;623;p33"/>
          <p:cNvSpPr txBox="1"/>
          <p:nvPr>
            <p:ph idx="1" type="subTitle"/>
          </p:nvPr>
        </p:nvSpPr>
        <p:spPr>
          <a:xfrm>
            <a:off x="69900" y="1620100"/>
            <a:ext cx="9074100" cy="18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en" sz="2000"/>
              <a:t>Non-reproducible single occurrences are of no significance to science</a:t>
            </a:r>
            <a:r>
              <a:rPr lang="en" sz="2000"/>
              <a:t>”</a:t>
            </a:r>
            <a:endParaRPr sz="2000"/>
          </a:p>
        </p:txBody>
      </p:sp>
      <p:cxnSp>
        <p:nvCxnSpPr>
          <p:cNvPr id="624" name="Google Shape;624;p33"/>
          <p:cNvCxnSpPr/>
          <p:nvPr/>
        </p:nvCxnSpPr>
        <p:spPr>
          <a:xfrm>
            <a:off x="3187050" y="4089975"/>
            <a:ext cx="2769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5" name="Google Shape;625;p33"/>
          <p:cNvSpPr txBox="1"/>
          <p:nvPr/>
        </p:nvSpPr>
        <p:spPr>
          <a:xfrm>
            <a:off x="3770850" y="352625"/>
            <a:ext cx="16023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rPr>
              <a:t>“</a:t>
            </a:r>
            <a:endParaRPr sz="10000">
              <a:solidFill>
                <a:schemeClr val="dk1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Age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90" name="Google Shape;1290;p51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1" name="Google Shape;12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50" y="1701950"/>
            <a:ext cx="4213775" cy="260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5450" y="1604638"/>
            <a:ext cx="4528901" cy="279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Employment Status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98" name="Google Shape;1298;p52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99" name="Google Shape;129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75" y="1296750"/>
            <a:ext cx="5489423" cy="339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Employment Area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305" name="Google Shape;1305;p53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06" name="Google Shape;13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0528" y="1372250"/>
            <a:ext cx="5558502" cy="343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54"/>
          <p:cNvGrpSpPr/>
          <p:nvPr/>
        </p:nvGrpSpPr>
        <p:grpSpPr>
          <a:xfrm flipH="1">
            <a:off x="4187052" y="852213"/>
            <a:ext cx="4402219" cy="3588202"/>
            <a:chOff x="1499575" y="1160025"/>
            <a:chExt cx="4593300" cy="3743950"/>
          </a:xfrm>
        </p:grpSpPr>
        <p:sp>
          <p:nvSpPr>
            <p:cNvPr id="1312" name="Google Shape;1312;p54"/>
            <p:cNvSpPr/>
            <p:nvPr/>
          </p:nvSpPr>
          <p:spPr>
            <a:xfrm>
              <a:off x="4174825" y="3275275"/>
              <a:ext cx="219350" cy="1054125"/>
            </a:xfrm>
            <a:custGeom>
              <a:rect b="b" l="l" r="r" t="t"/>
              <a:pathLst>
                <a:path extrusionOk="0" h="42165" w="8774">
                  <a:moveTo>
                    <a:pt x="5604" y="1"/>
                  </a:moveTo>
                  <a:lnTo>
                    <a:pt x="4870" y="5939"/>
                  </a:lnTo>
                  <a:lnTo>
                    <a:pt x="0" y="42164"/>
                  </a:lnTo>
                  <a:lnTo>
                    <a:pt x="1068" y="42164"/>
                  </a:lnTo>
                  <a:lnTo>
                    <a:pt x="7772" y="5939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54"/>
            <p:cNvSpPr/>
            <p:nvPr/>
          </p:nvSpPr>
          <p:spPr>
            <a:xfrm>
              <a:off x="4296575" y="3275275"/>
              <a:ext cx="97600" cy="148475"/>
            </a:xfrm>
            <a:custGeom>
              <a:rect b="b" l="l" r="r" t="t"/>
              <a:pathLst>
                <a:path extrusionOk="0" h="5939" w="3904">
                  <a:moveTo>
                    <a:pt x="734" y="1"/>
                  </a:moveTo>
                  <a:lnTo>
                    <a:pt x="0" y="5939"/>
                  </a:lnTo>
                  <a:lnTo>
                    <a:pt x="2902" y="5939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54"/>
            <p:cNvSpPr/>
            <p:nvPr/>
          </p:nvSpPr>
          <p:spPr>
            <a:xfrm>
              <a:off x="4701025" y="3275275"/>
              <a:ext cx="219350" cy="1054125"/>
            </a:xfrm>
            <a:custGeom>
              <a:rect b="b" l="l" r="r" t="t"/>
              <a:pathLst>
                <a:path extrusionOk="0" h="42165" w="8774">
                  <a:moveTo>
                    <a:pt x="1" y="1"/>
                  </a:moveTo>
                  <a:lnTo>
                    <a:pt x="1001" y="5939"/>
                  </a:lnTo>
                  <a:lnTo>
                    <a:pt x="7706" y="42164"/>
                  </a:lnTo>
                  <a:lnTo>
                    <a:pt x="8774" y="42164"/>
                  </a:lnTo>
                  <a:lnTo>
                    <a:pt x="3903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54"/>
            <p:cNvSpPr/>
            <p:nvPr/>
          </p:nvSpPr>
          <p:spPr>
            <a:xfrm>
              <a:off x="4701025" y="3275275"/>
              <a:ext cx="97600" cy="148475"/>
            </a:xfrm>
            <a:custGeom>
              <a:rect b="b" l="l" r="r" t="t"/>
              <a:pathLst>
                <a:path extrusionOk="0" h="5939" w="3904">
                  <a:moveTo>
                    <a:pt x="1" y="1"/>
                  </a:moveTo>
                  <a:lnTo>
                    <a:pt x="1001" y="5939"/>
                  </a:lnTo>
                  <a:lnTo>
                    <a:pt x="3903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54"/>
            <p:cNvSpPr/>
            <p:nvPr/>
          </p:nvSpPr>
          <p:spPr>
            <a:xfrm>
              <a:off x="5203875" y="3275275"/>
              <a:ext cx="219350" cy="1054125"/>
            </a:xfrm>
            <a:custGeom>
              <a:rect b="b" l="l" r="r" t="t"/>
              <a:pathLst>
                <a:path extrusionOk="0" h="42165" w="8774">
                  <a:moveTo>
                    <a:pt x="1" y="1"/>
                  </a:moveTo>
                  <a:lnTo>
                    <a:pt x="1002" y="5939"/>
                  </a:lnTo>
                  <a:lnTo>
                    <a:pt x="7673" y="42164"/>
                  </a:lnTo>
                  <a:lnTo>
                    <a:pt x="8774" y="42164"/>
                  </a:lnTo>
                  <a:lnTo>
                    <a:pt x="3904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54"/>
            <p:cNvSpPr/>
            <p:nvPr/>
          </p:nvSpPr>
          <p:spPr>
            <a:xfrm>
              <a:off x="5203875" y="3275275"/>
              <a:ext cx="97600" cy="148475"/>
            </a:xfrm>
            <a:custGeom>
              <a:rect b="b" l="l" r="r" t="t"/>
              <a:pathLst>
                <a:path extrusionOk="0" h="5939" w="3904">
                  <a:moveTo>
                    <a:pt x="1" y="1"/>
                  </a:moveTo>
                  <a:lnTo>
                    <a:pt x="1002" y="5939"/>
                  </a:lnTo>
                  <a:lnTo>
                    <a:pt x="3904" y="5939"/>
                  </a:lnTo>
                  <a:lnTo>
                    <a:pt x="3170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54"/>
            <p:cNvSpPr/>
            <p:nvPr/>
          </p:nvSpPr>
          <p:spPr>
            <a:xfrm>
              <a:off x="4152300" y="2317100"/>
              <a:ext cx="1227575" cy="1028250"/>
            </a:xfrm>
            <a:custGeom>
              <a:rect b="b" l="l" r="r" t="t"/>
              <a:pathLst>
                <a:path extrusionOk="0" h="41130" w="49103">
                  <a:moveTo>
                    <a:pt x="24551" y="1"/>
                  </a:moveTo>
                  <a:lnTo>
                    <a:pt x="18380" y="35960"/>
                  </a:lnTo>
                  <a:lnTo>
                    <a:pt x="1" y="35960"/>
                  </a:lnTo>
                  <a:lnTo>
                    <a:pt x="1" y="41130"/>
                  </a:lnTo>
                  <a:lnTo>
                    <a:pt x="49102" y="41130"/>
                  </a:lnTo>
                  <a:lnTo>
                    <a:pt x="472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54"/>
            <p:cNvSpPr/>
            <p:nvPr/>
          </p:nvSpPr>
          <p:spPr>
            <a:xfrm>
              <a:off x="5269775" y="2317100"/>
              <a:ext cx="110100" cy="1028250"/>
            </a:xfrm>
            <a:custGeom>
              <a:rect b="b" l="l" r="r" t="t"/>
              <a:pathLst>
                <a:path extrusionOk="0" h="41130" w="4404">
                  <a:moveTo>
                    <a:pt x="0" y="1"/>
                  </a:moveTo>
                  <a:lnTo>
                    <a:pt x="1735" y="41130"/>
                  </a:lnTo>
                  <a:lnTo>
                    <a:pt x="4403" y="41130"/>
                  </a:lnTo>
                  <a:lnTo>
                    <a:pt x="2535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54"/>
            <p:cNvSpPr/>
            <p:nvPr/>
          </p:nvSpPr>
          <p:spPr>
            <a:xfrm>
              <a:off x="3011500" y="2844150"/>
              <a:ext cx="271050" cy="1484425"/>
            </a:xfrm>
            <a:custGeom>
              <a:rect b="b" l="l" r="r" t="t"/>
              <a:pathLst>
                <a:path extrusionOk="0" h="59377" w="10842">
                  <a:moveTo>
                    <a:pt x="5571" y="0"/>
                  </a:moveTo>
                  <a:lnTo>
                    <a:pt x="0" y="59376"/>
                  </a:lnTo>
                  <a:lnTo>
                    <a:pt x="1801" y="59376"/>
                  </a:lnTo>
                  <a:lnTo>
                    <a:pt x="108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54"/>
            <p:cNvSpPr/>
            <p:nvPr/>
          </p:nvSpPr>
          <p:spPr>
            <a:xfrm>
              <a:off x="3137400" y="2844150"/>
              <a:ext cx="145150" cy="141800"/>
            </a:xfrm>
            <a:custGeom>
              <a:rect b="b" l="l" r="r" t="t"/>
              <a:pathLst>
                <a:path extrusionOk="0" h="5672" w="5806">
                  <a:moveTo>
                    <a:pt x="535" y="0"/>
                  </a:moveTo>
                  <a:lnTo>
                    <a:pt x="1" y="5671"/>
                  </a:lnTo>
                  <a:lnTo>
                    <a:pt x="4938" y="5671"/>
                  </a:lnTo>
                  <a:lnTo>
                    <a:pt x="5805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54"/>
            <p:cNvSpPr/>
            <p:nvPr/>
          </p:nvSpPr>
          <p:spPr>
            <a:xfrm>
              <a:off x="5352325" y="2844150"/>
              <a:ext cx="271050" cy="1484425"/>
            </a:xfrm>
            <a:custGeom>
              <a:rect b="b" l="l" r="r" t="t"/>
              <a:pathLst>
                <a:path extrusionOk="0" h="59377" w="10842">
                  <a:moveTo>
                    <a:pt x="1" y="0"/>
                  </a:moveTo>
                  <a:lnTo>
                    <a:pt x="9074" y="59376"/>
                  </a:lnTo>
                  <a:lnTo>
                    <a:pt x="10842" y="59376"/>
                  </a:lnTo>
                  <a:lnTo>
                    <a:pt x="52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54"/>
            <p:cNvSpPr/>
            <p:nvPr/>
          </p:nvSpPr>
          <p:spPr>
            <a:xfrm>
              <a:off x="5353150" y="2844150"/>
              <a:ext cx="144300" cy="141800"/>
            </a:xfrm>
            <a:custGeom>
              <a:rect b="b" l="l" r="r" t="t"/>
              <a:pathLst>
                <a:path extrusionOk="0" h="5672" w="5772">
                  <a:moveTo>
                    <a:pt x="1" y="0"/>
                  </a:moveTo>
                  <a:lnTo>
                    <a:pt x="835" y="5671"/>
                  </a:lnTo>
                  <a:lnTo>
                    <a:pt x="5772" y="5671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54"/>
            <p:cNvSpPr/>
            <p:nvPr/>
          </p:nvSpPr>
          <p:spPr>
            <a:xfrm>
              <a:off x="2927250" y="2687375"/>
              <a:ext cx="2780350" cy="125950"/>
            </a:xfrm>
            <a:custGeom>
              <a:rect b="b" l="l" r="r" t="t"/>
              <a:pathLst>
                <a:path extrusionOk="0" h="5038" w="111214">
                  <a:moveTo>
                    <a:pt x="1" y="0"/>
                  </a:moveTo>
                  <a:lnTo>
                    <a:pt x="1" y="5037"/>
                  </a:lnTo>
                  <a:lnTo>
                    <a:pt x="111214" y="5037"/>
                  </a:lnTo>
                  <a:lnTo>
                    <a:pt x="1112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54"/>
            <p:cNvSpPr/>
            <p:nvPr/>
          </p:nvSpPr>
          <p:spPr>
            <a:xfrm>
              <a:off x="2969800" y="2813300"/>
              <a:ext cx="2695275" cy="30875"/>
            </a:xfrm>
            <a:custGeom>
              <a:rect b="b" l="l" r="r" t="t"/>
              <a:pathLst>
                <a:path extrusionOk="0" h="1235" w="107811">
                  <a:moveTo>
                    <a:pt x="0" y="0"/>
                  </a:moveTo>
                  <a:lnTo>
                    <a:pt x="0" y="1234"/>
                  </a:lnTo>
                  <a:lnTo>
                    <a:pt x="107810" y="1234"/>
                  </a:lnTo>
                  <a:lnTo>
                    <a:pt x="10781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54"/>
            <p:cNvSpPr/>
            <p:nvPr/>
          </p:nvSpPr>
          <p:spPr>
            <a:xfrm>
              <a:off x="1680550" y="4422775"/>
              <a:ext cx="4232200" cy="481200"/>
            </a:xfrm>
            <a:custGeom>
              <a:rect b="b" l="l" r="r" t="t"/>
              <a:pathLst>
                <a:path extrusionOk="0" h="19248" w="169288">
                  <a:moveTo>
                    <a:pt x="84627" y="0"/>
                  </a:moveTo>
                  <a:cubicBezTo>
                    <a:pt x="37894" y="0"/>
                    <a:pt x="0" y="4304"/>
                    <a:pt x="0" y="9641"/>
                  </a:cubicBezTo>
                  <a:cubicBezTo>
                    <a:pt x="0" y="14945"/>
                    <a:pt x="37894" y="19248"/>
                    <a:pt x="84627" y="19248"/>
                  </a:cubicBezTo>
                  <a:cubicBezTo>
                    <a:pt x="131360" y="19248"/>
                    <a:pt x="169288" y="14945"/>
                    <a:pt x="169288" y="9641"/>
                  </a:cubicBezTo>
                  <a:cubicBezTo>
                    <a:pt x="169288" y="4304"/>
                    <a:pt x="131360" y="0"/>
                    <a:pt x="84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54"/>
            <p:cNvSpPr/>
            <p:nvPr/>
          </p:nvSpPr>
          <p:spPr>
            <a:xfrm>
              <a:off x="1499575" y="4324375"/>
              <a:ext cx="4593300" cy="10025"/>
            </a:xfrm>
            <a:custGeom>
              <a:rect b="b" l="l" r="r" t="t"/>
              <a:pathLst>
                <a:path extrusionOk="0" h="401" w="183732">
                  <a:moveTo>
                    <a:pt x="91866" y="0"/>
                  </a:moveTo>
                  <a:lnTo>
                    <a:pt x="45933" y="67"/>
                  </a:lnTo>
                  <a:lnTo>
                    <a:pt x="22984" y="100"/>
                  </a:lnTo>
                  <a:lnTo>
                    <a:pt x="1" y="200"/>
                  </a:lnTo>
                  <a:lnTo>
                    <a:pt x="22984" y="301"/>
                  </a:lnTo>
                  <a:lnTo>
                    <a:pt x="45933" y="334"/>
                  </a:lnTo>
                  <a:lnTo>
                    <a:pt x="91866" y="401"/>
                  </a:lnTo>
                  <a:lnTo>
                    <a:pt x="137799" y="334"/>
                  </a:lnTo>
                  <a:lnTo>
                    <a:pt x="160749" y="301"/>
                  </a:lnTo>
                  <a:lnTo>
                    <a:pt x="183732" y="200"/>
                  </a:lnTo>
                  <a:lnTo>
                    <a:pt x="160749" y="100"/>
                  </a:lnTo>
                  <a:lnTo>
                    <a:pt x="137799" y="67"/>
                  </a:lnTo>
                  <a:lnTo>
                    <a:pt x="918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54"/>
            <p:cNvSpPr/>
            <p:nvPr/>
          </p:nvSpPr>
          <p:spPr>
            <a:xfrm>
              <a:off x="2304325" y="2068600"/>
              <a:ext cx="2520975" cy="1766275"/>
            </a:xfrm>
            <a:custGeom>
              <a:rect b="b" l="l" r="r" t="t"/>
              <a:pathLst>
                <a:path extrusionOk="0" h="70651" w="100839">
                  <a:moveTo>
                    <a:pt x="100672" y="0"/>
                  </a:moveTo>
                  <a:cubicBezTo>
                    <a:pt x="100205" y="267"/>
                    <a:pt x="99705" y="567"/>
                    <a:pt x="99238" y="834"/>
                  </a:cubicBezTo>
                  <a:lnTo>
                    <a:pt x="99395" y="1086"/>
                  </a:lnTo>
                  <a:lnTo>
                    <a:pt x="99395" y="1086"/>
                  </a:lnTo>
                  <a:cubicBezTo>
                    <a:pt x="99887" y="792"/>
                    <a:pt x="100347" y="529"/>
                    <a:pt x="100839" y="267"/>
                  </a:cubicBezTo>
                  <a:lnTo>
                    <a:pt x="100672" y="0"/>
                  </a:lnTo>
                  <a:close/>
                  <a:moveTo>
                    <a:pt x="99395" y="1086"/>
                  </a:moveTo>
                  <a:lnTo>
                    <a:pt x="99395" y="1086"/>
                  </a:lnTo>
                  <a:cubicBezTo>
                    <a:pt x="99387" y="1091"/>
                    <a:pt x="99379" y="1096"/>
                    <a:pt x="99371" y="1101"/>
                  </a:cubicBezTo>
                  <a:lnTo>
                    <a:pt x="99404" y="1101"/>
                  </a:lnTo>
                  <a:lnTo>
                    <a:pt x="99395" y="1086"/>
                  </a:lnTo>
                  <a:close/>
                  <a:moveTo>
                    <a:pt x="97470" y="1968"/>
                  </a:moveTo>
                  <a:cubicBezTo>
                    <a:pt x="97003" y="2268"/>
                    <a:pt x="96536" y="2569"/>
                    <a:pt x="96069" y="2902"/>
                  </a:cubicBezTo>
                  <a:lnTo>
                    <a:pt x="96236" y="3136"/>
                  </a:lnTo>
                  <a:cubicBezTo>
                    <a:pt x="96703" y="2802"/>
                    <a:pt x="97170" y="2502"/>
                    <a:pt x="97637" y="2202"/>
                  </a:cubicBezTo>
                  <a:lnTo>
                    <a:pt x="97470" y="1968"/>
                  </a:lnTo>
                  <a:close/>
                  <a:moveTo>
                    <a:pt x="94368" y="4136"/>
                  </a:moveTo>
                  <a:cubicBezTo>
                    <a:pt x="93934" y="4470"/>
                    <a:pt x="93500" y="4804"/>
                    <a:pt x="93067" y="5170"/>
                  </a:cubicBezTo>
                  <a:lnTo>
                    <a:pt x="93267" y="5404"/>
                  </a:lnTo>
                  <a:lnTo>
                    <a:pt x="93267" y="5371"/>
                  </a:lnTo>
                  <a:cubicBezTo>
                    <a:pt x="93700" y="5037"/>
                    <a:pt x="94134" y="4670"/>
                    <a:pt x="94568" y="4370"/>
                  </a:cubicBezTo>
                  <a:lnTo>
                    <a:pt x="94368" y="4136"/>
                  </a:lnTo>
                  <a:close/>
                  <a:moveTo>
                    <a:pt x="91465" y="6505"/>
                  </a:moveTo>
                  <a:cubicBezTo>
                    <a:pt x="91065" y="6872"/>
                    <a:pt x="90632" y="7239"/>
                    <a:pt x="90231" y="7639"/>
                  </a:cubicBezTo>
                  <a:lnTo>
                    <a:pt x="90431" y="7872"/>
                  </a:lnTo>
                  <a:lnTo>
                    <a:pt x="90431" y="7839"/>
                  </a:lnTo>
                  <a:cubicBezTo>
                    <a:pt x="90832" y="7472"/>
                    <a:pt x="91265" y="7072"/>
                    <a:pt x="91699" y="6738"/>
                  </a:cubicBezTo>
                  <a:lnTo>
                    <a:pt x="91465" y="6505"/>
                  </a:lnTo>
                  <a:close/>
                  <a:moveTo>
                    <a:pt x="88730" y="9107"/>
                  </a:moveTo>
                  <a:cubicBezTo>
                    <a:pt x="88330" y="9474"/>
                    <a:pt x="87963" y="9874"/>
                    <a:pt x="87563" y="10307"/>
                  </a:cubicBezTo>
                  <a:lnTo>
                    <a:pt x="87796" y="10508"/>
                  </a:lnTo>
                  <a:lnTo>
                    <a:pt x="87796" y="10474"/>
                  </a:lnTo>
                  <a:cubicBezTo>
                    <a:pt x="88163" y="10074"/>
                    <a:pt x="88563" y="9674"/>
                    <a:pt x="88964" y="9307"/>
                  </a:cubicBezTo>
                  <a:lnTo>
                    <a:pt x="88730" y="9107"/>
                  </a:lnTo>
                  <a:close/>
                  <a:moveTo>
                    <a:pt x="86128" y="11842"/>
                  </a:moveTo>
                  <a:cubicBezTo>
                    <a:pt x="85761" y="12276"/>
                    <a:pt x="85394" y="12709"/>
                    <a:pt x="85061" y="13109"/>
                  </a:cubicBezTo>
                  <a:lnTo>
                    <a:pt x="85294" y="13310"/>
                  </a:lnTo>
                  <a:lnTo>
                    <a:pt x="85294" y="13276"/>
                  </a:lnTo>
                  <a:cubicBezTo>
                    <a:pt x="85661" y="12876"/>
                    <a:pt x="86028" y="12442"/>
                    <a:pt x="86362" y="12042"/>
                  </a:cubicBezTo>
                  <a:lnTo>
                    <a:pt x="86128" y="11842"/>
                  </a:lnTo>
                  <a:close/>
                  <a:moveTo>
                    <a:pt x="83727" y="14744"/>
                  </a:moveTo>
                  <a:cubicBezTo>
                    <a:pt x="83393" y="15178"/>
                    <a:pt x="83059" y="15645"/>
                    <a:pt x="82726" y="16078"/>
                  </a:cubicBezTo>
                  <a:lnTo>
                    <a:pt x="82993" y="16245"/>
                  </a:lnTo>
                  <a:cubicBezTo>
                    <a:pt x="83326" y="15778"/>
                    <a:pt x="83660" y="15344"/>
                    <a:pt x="83993" y="14944"/>
                  </a:cubicBezTo>
                  <a:lnTo>
                    <a:pt x="83727" y="14744"/>
                  </a:lnTo>
                  <a:close/>
                  <a:moveTo>
                    <a:pt x="81492" y="17779"/>
                  </a:moveTo>
                  <a:cubicBezTo>
                    <a:pt x="81191" y="18213"/>
                    <a:pt x="80858" y="18680"/>
                    <a:pt x="80558" y="19147"/>
                  </a:cubicBezTo>
                  <a:lnTo>
                    <a:pt x="80825" y="19314"/>
                  </a:lnTo>
                  <a:cubicBezTo>
                    <a:pt x="81125" y="18847"/>
                    <a:pt x="81458" y="18380"/>
                    <a:pt x="81759" y="17946"/>
                  </a:cubicBezTo>
                  <a:lnTo>
                    <a:pt x="81492" y="17779"/>
                  </a:lnTo>
                  <a:close/>
                  <a:moveTo>
                    <a:pt x="79424" y="20882"/>
                  </a:moveTo>
                  <a:cubicBezTo>
                    <a:pt x="79123" y="21349"/>
                    <a:pt x="78823" y="21849"/>
                    <a:pt x="78523" y="22316"/>
                  </a:cubicBezTo>
                  <a:lnTo>
                    <a:pt x="78790" y="22483"/>
                  </a:lnTo>
                  <a:lnTo>
                    <a:pt x="78790" y="22449"/>
                  </a:lnTo>
                  <a:cubicBezTo>
                    <a:pt x="79090" y="21982"/>
                    <a:pt x="79390" y="21515"/>
                    <a:pt x="79690" y="21048"/>
                  </a:cubicBezTo>
                  <a:lnTo>
                    <a:pt x="79424" y="20882"/>
                  </a:lnTo>
                  <a:close/>
                  <a:moveTo>
                    <a:pt x="77455" y="24084"/>
                  </a:moveTo>
                  <a:cubicBezTo>
                    <a:pt x="77155" y="24584"/>
                    <a:pt x="76888" y="25051"/>
                    <a:pt x="76622" y="25552"/>
                  </a:cubicBezTo>
                  <a:lnTo>
                    <a:pt x="76888" y="25685"/>
                  </a:lnTo>
                  <a:lnTo>
                    <a:pt x="76888" y="25652"/>
                  </a:lnTo>
                  <a:cubicBezTo>
                    <a:pt x="77189" y="25185"/>
                    <a:pt x="77455" y="24718"/>
                    <a:pt x="77722" y="24251"/>
                  </a:cubicBezTo>
                  <a:lnTo>
                    <a:pt x="77455" y="24084"/>
                  </a:lnTo>
                  <a:close/>
                  <a:moveTo>
                    <a:pt x="75587" y="27353"/>
                  </a:moveTo>
                  <a:cubicBezTo>
                    <a:pt x="75321" y="27853"/>
                    <a:pt x="75054" y="28320"/>
                    <a:pt x="74787" y="28821"/>
                  </a:cubicBezTo>
                  <a:lnTo>
                    <a:pt x="75087" y="28954"/>
                  </a:lnTo>
                  <a:lnTo>
                    <a:pt x="75120" y="28954"/>
                  </a:lnTo>
                  <a:cubicBezTo>
                    <a:pt x="75354" y="28454"/>
                    <a:pt x="75621" y="27953"/>
                    <a:pt x="75854" y="27520"/>
                  </a:cubicBezTo>
                  <a:lnTo>
                    <a:pt x="75587" y="27353"/>
                  </a:lnTo>
                  <a:close/>
                  <a:moveTo>
                    <a:pt x="73820" y="30689"/>
                  </a:moveTo>
                  <a:lnTo>
                    <a:pt x="73052" y="32156"/>
                  </a:lnTo>
                  <a:lnTo>
                    <a:pt x="73319" y="32290"/>
                  </a:lnTo>
                  <a:lnTo>
                    <a:pt x="74086" y="30822"/>
                  </a:lnTo>
                  <a:lnTo>
                    <a:pt x="73820" y="30689"/>
                  </a:lnTo>
                  <a:close/>
                  <a:moveTo>
                    <a:pt x="72085" y="33991"/>
                  </a:moveTo>
                  <a:lnTo>
                    <a:pt x="71351" y="35492"/>
                  </a:lnTo>
                  <a:lnTo>
                    <a:pt x="71618" y="35626"/>
                  </a:lnTo>
                  <a:lnTo>
                    <a:pt x="72385" y="34158"/>
                  </a:lnTo>
                  <a:lnTo>
                    <a:pt x="72085" y="33991"/>
                  </a:lnTo>
                  <a:close/>
                  <a:moveTo>
                    <a:pt x="70417" y="37360"/>
                  </a:moveTo>
                  <a:lnTo>
                    <a:pt x="69683" y="38861"/>
                  </a:lnTo>
                  <a:lnTo>
                    <a:pt x="69950" y="38995"/>
                  </a:lnTo>
                  <a:lnTo>
                    <a:pt x="70717" y="37494"/>
                  </a:lnTo>
                  <a:lnTo>
                    <a:pt x="70417" y="37360"/>
                  </a:lnTo>
                  <a:close/>
                  <a:moveTo>
                    <a:pt x="68749" y="40729"/>
                  </a:moveTo>
                  <a:cubicBezTo>
                    <a:pt x="68482" y="41230"/>
                    <a:pt x="68249" y="41730"/>
                    <a:pt x="67982" y="42230"/>
                  </a:cubicBezTo>
                  <a:lnTo>
                    <a:pt x="68249" y="42364"/>
                  </a:lnTo>
                  <a:lnTo>
                    <a:pt x="69016" y="40863"/>
                  </a:lnTo>
                  <a:lnTo>
                    <a:pt x="68749" y="40729"/>
                  </a:lnTo>
                  <a:close/>
                  <a:moveTo>
                    <a:pt x="67015" y="44065"/>
                  </a:moveTo>
                  <a:cubicBezTo>
                    <a:pt x="66781" y="44565"/>
                    <a:pt x="66514" y="45066"/>
                    <a:pt x="66247" y="45533"/>
                  </a:cubicBezTo>
                  <a:lnTo>
                    <a:pt x="66514" y="45699"/>
                  </a:lnTo>
                  <a:lnTo>
                    <a:pt x="66514" y="45666"/>
                  </a:lnTo>
                  <a:cubicBezTo>
                    <a:pt x="66781" y="45199"/>
                    <a:pt x="67048" y="44699"/>
                    <a:pt x="67315" y="44232"/>
                  </a:cubicBezTo>
                  <a:lnTo>
                    <a:pt x="67015" y="44065"/>
                  </a:lnTo>
                  <a:close/>
                  <a:moveTo>
                    <a:pt x="65280" y="47401"/>
                  </a:moveTo>
                  <a:cubicBezTo>
                    <a:pt x="64980" y="47868"/>
                    <a:pt x="64713" y="48368"/>
                    <a:pt x="64446" y="48835"/>
                  </a:cubicBezTo>
                  <a:lnTo>
                    <a:pt x="64713" y="49002"/>
                  </a:lnTo>
                  <a:lnTo>
                    <a:pt x="64713" y="48968"/>
                  </a:lnTo>
                  <a:cubicBezTo>
                    <a:pt x="64980" y="48501"/>
                    <a:pt x="65247" y="48001"/>
                    <a:pt x="65547" y="47534"/>
                  </a:cubicBezTo>
                  <a:lnTo>
                    <a:pt x="65280" y="47401"/>
                  </a:lnTo>
                  <a:close/>
                  <a:moveTo>
                    <a:pt x="300" y="48435"/>
                  </a:moveTo>
                  <a:lnTo>
                    <a:pt x="0" y="48501"/>
                  </a:lnTo>
                  <a:cubicBezTo>
                    <a:pt x="100" y="49035"/>
                    <a:pt x="267" y="49569"/>
                    <a:pt x="434" y="50136"/>
                  </a:cubicBezTo>
                  <a:lnTo>
                    <a:pt x="701" y="50036"/>
                  </a:lnTo>
                  <a:cubicBezTo>
                    <a:pt x="567" y="49502"/>
                    <a:pt x="400" y="48968"/>
                    <a:pt x="300" y="48435"/>
                  </a:cubicBezTo>
                  <a:close/>
                  <a:moveTo>
                    <a:pt x="63379" y="50636"/>
                  </a:moveTo>
                  <a:cubicBezTo>
                    <a:pt x="63112" y="51103"/>
                    <a:pt x="62812" y="51570"/>
                    <a:pt x="62511" y="52037"/>
                  </a:cubicBezTo>
                  <a:lnTo>
                    <a:pt x="62778" y="52204"/>
                  </a:lnTo>
                  <a:cubicBezTo>
                    <a:pt x="63079" y="51737"/>
                    <a:pt x="63379" y="51270"/>
                    <a:pt x="63646" y="50770"/>
                  </a:cubicBezTo>
                  <a:lnTo>
                    <a:pt x="63379" y="50636"/>
                  </a:lnTo>
                  <a:close/>
                  <a:moveTo>
                    <a:pt x="1501" y="51937"/>
                  </a:moveTo>
                  <a:lnTo>
                    <a:pt x="1201" y="52071"/>
                  </a:lnTo>
                  <a:cubicBezTo>
                    <a:pt x="1435" y="52571"/>
                    <a:pt x="1668" y="53071"/>
                    <a:pt x="1968" y="53572"/>
                  </a:cubicBezTo>
                  <a:lnTo>
                    <a:pt x="2235" y="53438"/>
                  </a:lnTo>
                  <a:cubicBezTo>
                    <a:pt x="1968" y="52938"/>
                    <a:pt x="1701" y="52438"/>
                    <a:pt x="1501" y="51937"/>
                  </a:cubicBezTo>
                  <a:close/>
                  <a:moveTo>
                    <a:pt x="61377" y="53805"/>
                  </a:moveTo>
                  <a:cubicBezTo>
                    <a:pt x="61077" y="54272"/>
                    <a:pt x="60777" y="54706"/>
                    <a:pt x="60443" y="55173"/>
                  </a:cubicBezTo>
                  <a:lnTo>
                    <a:pt x="60710" y="55340"/>
                  </a:lnTo>
                  <a:cubicBezTo>
                    <a:pt x="61010" y="54906"/>
                    <a:pt x="61344" y="54439"/>
                    <a:pt x="61644" y="53972"/>
                  </a:cubicBezTo>
                  <a:lnTo>
                    <a:pt x="61377" y="53805"/>
                  </a:lnTo>
                  <a:close/>
                  <a:moveTo>
                    <a:pt x="3303" y="55206"/>
                  </a:moveTo>
                  <a:lnTo>
                    <a:pt x="3036" y="55373"/>
                  </a:lnTo>
                  <a:cubicBezTo>
                    <a:pt x="3336" y="55840"/>
                    <a:pt x="3669" y="56307"/>
                    <a:pt x="4003" y="56741"/>
                  </a:cubicBezTo>
                  <a:lnTo>
                    <a:pt x="4237" y="56574"/>
                  </a:lnTo>
                  <a:cubicBezTo>
                    <a:pt x="3903" y="56107"/>
                    <a:pt x="3603" y="55673"/>
                    <a:pt x="3303" y="55206"/>
                  </a:cubicBezTo>
                  <a:close/>
                  <a:moveTo>
                    <a:pt x="59209" y="56841"/>
                  </a:moveTo>
                  <a:cubicBezTo>
                    <a:pt x="58876" y="57274"/>
                    <a:pt x="58509" y="57708"/>
                    <a:pt x="58175" y="58142"/>
                  </a:cubicBezTo>
                  <a:lnTo>
                    <a:pt x="58409" y="58342"/>
                  </a:lnTo>
                  <a:cubicBezTo>
                    <a:pt x="58742" y="57908"/>
                    <a:pt x="59109" y="57475"/>
                    <a:pt x="59443" y="57008"/>
                  </a:cubicBezTo>
                  <a:lnTo>
                    <a:pt x="59209" y="56841"/>
                  </a:lnTo>
                  <a:close/>
                  <a:moveTo>
                    <a:pt x="5537" y="58175"/>
                  </a:moveTo>
                  <a:lnTo>
                    <a:pt x="5304" y="58375"/>
                  </a:lnTo>
                  <a:cubicBezTo>
                    <a:pt x="5671" y="58809"/>
                    <a:pt x="6038" y="59209"/>
                    <a:pt x="6438" y="59643"/>
                  </a:cubicBezTo>
                  <a:lnTo>
                    <a:pt x="6638" y="59443"/>
                  </a:lnTo>
                  <a:cubicBezTo>
                    <a:pt x="6271" y="59009"/>
                    <a:pt x="5904" y="58609"/>
                    <a:pt x="5537" y="58175"/>
                  </a:cubicBezTo>
                  <a:close/>
                  <a:moveTo>
                    <a:pt x="56841" y="59709"/>
                  </a:moveTo>
                  <a:cubicBezTo>
                    <a:pt x="56474" y="60143"/>
                    <a:pt x="56074" y="60543"/>
                    <a:pt x="55673" y="60910"/>
                  </a:cubicBezTo>
                  <a:lnTo>
                    <a:pt x="55873" y="61110"/>
                  </a:lnTo>
                  <a:cubicBezTo>
                    <a:pt x="56240" y="60744"/>
                    <a:pt x="56641" y="60310"/>
                    <a:pt x="57074" y="59943"/>
                  </a:cubicBezTo>
                  <a:lnTo>
                    <a:pt x="56841" y="59709"/>
                  </a:lnTo>
                  <a:close/>
                  <a:moveTo>
                    <a:pt x="8206" y="60910"/>
                  </a:moveTo>
                  <a:lnTo>
                    <a:pt x="7973" y="61144"/>
                  </a:lnTo>
                  <a:cubicBezTo>
                    <a:pt x="8406" y="61511"/>
                    <a:pt x="8806" y="61878"/>
                    <a:pt x="9240" y="62245"/>
                  </a:cubicBezTo>
                  <a:lnTo>
                    <a:pt x="9440" y="62011"/>
                  </a:lnTo>
                  <a:cubicBezTo>
                    <a:pt x="9040" y="61644"/>
                    <a:pt x="8606" y="61277"/>
                    <a:pt x="8206" y="60910"/>
                  </a:cubicBezTo>
                  <a:close/>
                  <a:moveTo>
                    <a:pt x="54172" y="62345"/>
                  </a:moveTo>
                  <a:cubicBezTo>
                    <a:pt x="53772" y="62712"/>
                    <a:pt x="53305" y="63045"/>
                    <a:pt x="52905" y="63412"/>
                  </a:cubicBezTo>
                  <a:lnTo>
                    <a:pt x="53061" y="63595"/>
                  </a:lnTo>
                  <a:lnTo>
                    <a:pt x="53061" y="63595"/>
                  </a:lnTo>
                  <a:cubicBezTo>
                    <a:pt x="53487" y="63266"/>
                    <a:pt x="53914" y="62906"/>
                    <a:pt x="54372" y="62578"/>
                  </a:cubicBezTo>
                  <a:lnTo>
                    <a:pt x="54172" y="62345"/>
                  </a:lnTo>
                  <a:close/>
                  <a:moveTo>
                    <a:pt x="53061" y="63595"/>
                  </a:moveTo>
                  <a:cubicBezTo>
                    <a:pt x="53053" y="63601"/>
                    <a:pt x="53046" y="63606"/>
                    <a:pt x="53038" y="63612"/>
                  </a:cubicBezTo>
                  <a:lnTo>
                    <a:pt x="53105" y="63646"/>
                  </a:lnTo>
                  <a:lnTo>
                    <a:pt x="53061" y="63595"/>
                  </a:lnTo>
                  <a:close/>
                  <a:moveTo>
                    <a:pt x="11041" y="63312"/>
                  </a:moveTo>
                  <a:lnTo>
                    <a:pt x="10841" y="63546"/>
                  </a:lnTo>
                  <a:cubicBezTo>
                    <a:pt x="11308" y="63879"/>
                    <a:pt x="11775" y="64213"/>
                    <a:pt x="12242" y="64513"/>
                  </a:cubicBezTo>
                  <a:lnTo>
                    <a:pt x="12409" y="64246"/>
                  </a:lnTo>
                  <a:cubicBezTo>
                    <a:pt x="11942" y="63946"/>
                    <a:pt x="11475" y="63612"/>
                    <a:pt x="11041" y="63312"/>
                  </a:cubicBezTo>
                  <a:close/>
                  <a:moveTo>
                    <a:pt x="51203" y="64613"/>
                  </a:moveTo>
                  <a:cubicBezTo>
                    <a:pt x="50736" y="64947"/>
                    <a:pt x="50269" y="65247"/>
                    <a:pt x="49802" y="65514"/>
                  </a:cubicBezTo>
                  <a:lnTo>
                    <a:pt x="49960" y="65766"/>
                  </a:lnTo>
                  <a:lnTo>
                    <a:pt x="49960" y="65766"/>
                  </a:lnTo>
                  <a:cubicBezTo>
                    <a:pt x="50451" y="65471"/>
                    <a:pt x="50911" y="65175"/>
                    <a:pt x="51370" y="64880"/>
                  </a:cubicBezTo>
                  <a:lnTo>
                    <a:pt x="51203" y="64613"/>
                  </a:lnTo>
                  <a:close/>
                  <a:moveTo>
                    <a:pt x="49960" y="65766"/>
                  </a:moveTo>
                  <a:cubicBezTo>
                    <a:pt x="49952" y="65771"/>
                    <a:pt x="49944" y="65776"/>
                    <a:pt x="49936" y="65781"/>
                  </a:cubicBezTo>
                  <a:lnTo>
                    <a:pt x="49969" y="65781"/>
                  </a:lnTo>
                  <a:lnTo>
                    <a:pt x="49960" y="65766"/>
                  </a:lnTo>
                  <a:close/>
                  <a:moveTo>
                    <a:pt x="14144" y="65347"/>
                  </a:moveTo>
                  <a:lnTo>
                    <a:pt x="14010" y="65614"/>
                  </a:lnTo>
                  <a:cubicBezTo>
                    <a:pt x="14477" y="65914"/>
                    <a:pt x="14978" y="66181"/>
                    <a:pt x="15445" y="66448"/>
                  </a:cubicBezTo>
                  <a:lnTo>
                    <a:pt x="15611" y="66181"/>
                  </a:lnTo>
                  <a:cubicBezTo>
                    <a:pt x="15111" y="65914"/>
                    <a:pt x="14644" y="65647"/>
                    <a:pt x="14144" y="65347"/>
                  </a:cubicBezTo>
                  <a:close/>
                  <a:moveTo>
                    <a:pt x="48001" y="66548"/>
                  </a:moveTo>
                  <a:cubicBezTo>
                    <a:pt x="47501" y="66781"/>
                    <a:pt x="47000" y="67015"/>
                    <a:pt x="46500" y="67248"/>
                  </a:cubicBezTo>
                  <a:lnTo>
                    <a:pt x="46614" y="67476"/>
                  </a:lnTo>
                  <a:lnTo>
                    <a:pt x="46614" y="67476"/>
                  </a:lnTo>
                  <a:cubicBezTo>
                    <a:pt x="47110" y="67277"/>
                    <a:pt x="47639" y="67046"/>
                    <a:pt x="48135" y="66815"/>
                  </a:cubicBezTo>
                  <a:lnTo>
                    <a:pt x="48001" y="66548"/>
                  </a:lnTo>
                  <a:close/>
                  <a:moveTo>
                    <a:pt x="46614" y="67476"/>
                  </a:moveTo>
                  <a:lnTo>
                    <a:pt x="46614" y="67476"/>
                  </a:lnTo>
                  <a:cubicBezTo>
                    <a:pt x="46609" y="67478"/>
                    <a:pt x="46605" y="67480"/>
                    <a:pt x="46600" y="67482"/>
                  </a:cubicBezTo>
                  <a:lnTo>
                    <a:pt x="46633" y="67515"/>
                  </a:lnTo>
                  <a:lnTo>
                    <a:pt x="46614" y="67476"/>
                  </a:lnTo>
                  <a:close/>
                  <a:moveTo>
                    <a:pt x="17479" y="67115"/>
                  </a:moveTo>
                  <a:lnTo>
                    <a:pt x="17346" y="67415"/>
                  </a:lnTo>
                  <a:cubicBezTo>
                    <a:pt x="17846" y="67649"/>
                    <a:pt x="18347" y="67849"/>
                    <a:pt x="18880" y="68049"/>
                  </a:cubicBezTo>
                  <a:lnTo>
                    <a:pt x="18980" y="67782"/>
                  </a:lnTo>
                  <a:cubicBezTo>
                    <a:pt x="18480" y="67582"/>
                    <a:pt x="17980" y="67348"/>
                    <a:pt x="17479" y="67115"/>
                  </a:cubicBezTo>
                  <a:close/>
                  <a:moveTo>
                    <a:pt x="44565" y="68015"/>
                  </a:moveTo>
                  <a:cubicBezTo>
                    <a:pt x="44065" y="68216"/>
                    <a:pt x="43531" y="68382"/>
                    <a:pt x="42998" y="68583"/>
                  </a:cubicBezTo>
                  <a:lnTo>
                    <a:pt x="43094" y="68838"/>
                  </a:lnTo>
                  <a:lnTo>
                    <a:pt x="43094" y="68838"/>
                  </a:lnTo>
                  <a:cubicBezTo>
                    <a:pt x="43617" y="68643"/>
                    <a:pt x="44142" y="68479"/>
                    <a:pt x="44699" y="68316"/>
                  </a:cubicBezTo>
                  <a:lnTo>
                    <a:pt x="44565" y="68015"/>
                  </a:lnTo>
                  <a:close/>
                  <a:moveTo>
                    <a:pt x="43094" y="68838"/>
                  </a:moveTo>
                  <a:cubicBezTo>
                    <a:pt x="43084" y="68842"/>
                    <a:pt x="43074" y="68846"/>
                    <a:pt x="43064" y="68849"/>
                  </a:cubicBezTo>
                  <a:lnTo>
                    <a:pt x="43098" y="68849"/>
                  </a:lnTo>
                  <a:lnTo>
                    <a:pt x="43094" y="68838"/>
                  </a:lnTo>
                  <a:close/>
                  <a:moveTo>
                    <a:pt x="20948" y="68482"/>
                  </a:moveTo>
                  <a:lnTo>
                    <a:pt x="20848" y="68783"/>
                  </a:lnTo>
                  <a:cubicBezTo>
                    <a:pt x="21382" y="68949"/>
                    <a:pt x="21916" y="69116"/>
                    <a:pt x="22450" y="69283"/>
                  </a:cubicBezTo>
                  <a:lnTo>
                    <a:pt x="22516" y="68983"/>
                  </a:lnTo>
                  <a:cubicBezTo>
                    <a:pt x="22016" y="68816"/>
                    <a:pt x="21482" y="68649"/>
                    <a:pt x="20948" y="68482"/>
                  </a:cubicBezTo>
                  <a:close/>
                  <a:moveTo>
                    <a:pt x="40996" y="69150"/>
                  </a:moveTo>
                  <a:cubicBezTo>
                    <a:pt x="40462" y="69283"/>
                    <a:pt x="39929" y="69416"/>
                    <a:pt x="39395" y="69517"/>
                  </a:cubicBezTo>
                  <a:lnTo>
                    <a:pt x="39460" y="69811"/>
                  </a:lnTo>
                  <a:lnTo>
                    <a:pt x="39460" y="69811"/>
                  </a:lnTo>
                  <a:cubicBezTo>
                    <a:pt x="39985" y="69711"/>
                    <a:pt x="40540" y="69581"/>
                    <a:pt x="41096" y="69450"/>
                  </a:cubicBezTo>
                  <a:lnTo>
                    <a:pt x="40996" y="69150"/>
                  </a:lnTo>
                  <a:close/>
                  <a:moveTo>
                    <a:pt x="39460" y="69811"/>
                  </a:moveTo>
                  <a:cubicBezTo>
                    <a:pt x="39450" y="69813"/>
                    <a:pt x="39439" y="69815"/>
                    <a:pt x="39428" y="69817"/>
                  </a:cubicBezTo>
                  <a:lnTo>
                    <a:pt x="39462" y="69817"/>
                  </a:lnTo>
                  <a:lnTo>
                    <a:pt x="39460" y="69811"/>
                  </a:lnTo>
                  <a:close/>
                  <a:moveTo>
                    <a:pt x="24518" y="69483"/>
                  </a:moveTo>
                  <a:lnTo>
                    <a:pt x="24451" y="69783"/>
                  </a:lnTo>
                  <a:cubicBezTo>
                    <a:pt x="25018" y="69917"/>
                    <a:pt x="25585" y="70017"/>
                    <a:pt x="26119" y="70117"/>
                  </a:cubicBezTo>
                  <a:lnTo>
                    <a:pt x="26152" y="69817"/>
                  </a:lnTo>
                  <a:cubicBezTo>
                    <a:pt x="25618" y="69717"/>
                    <a:pt x="25051" y="69617"/>
                    <a:pt x="24518" y="69483"/>
                  </a:cubicBezTo>
                  <a:close/>
                  <a:moveTo>
                    <a:pt x="37327" y="69917"/>
                  </a:moveTo>
                  <a:cubicBezTo>
                    <a:pt x="36760" y="69984"/>
                    <a:pt x="36226" y="70050"/>
                    <a:pt x="35659" y="70117"/>
                  </a:cubicBezTo>
                  <a:lnTo>
                    <a:pt x="35692" y="70451"/>
                  </a:lnTo>
                  <a:lnTo>
                    <a:pt x="35692" y="70417"/>
                  </a:lnTo>
                  <a:cubicBezTo>
                    <a:pt x="36259" y="70350"/>
                    <a:pt x="36826" y="70284"/>
                    <a:pt x="37360" y="70217"/>
                  </a:cubicBezTo>
                  <a:lnTo>
                    <a:pt x="37327" y="69917"/>
                  </a:lnTo>
                  <a:close/>
                  <a:moveTo>
                    <a:pt x="28220" y="70117"/>
                  </a:moveTo>
                  <a:lnTo>
                    <a:pt x="28187" y="70417"/>
                  </a:lnTo>
                  <a:cubicBezTo>
                    <a:pt x="28721" y="70484"/>
                    <a:pt x="29288" y="70517"/>
                    <a:pt x="29855" y="70551"/>
                  </a:cubicBezTo>
                  <a:lnTo>
                    <a:pt x="29888" y="70250"/>
                  </a:lnTo>
                  <a:cubicBezTo>
                    <a:pt x="29321" y="70217"/>
                    <a:pt x="28754" y="70184"/>
                    <a:pt x="28220" y="70117"/>
                  </a:cubicBezTo>
                  <a:close/>
                  <a:moveTo>
                    <a:pt x="33591" y="70284"/>
                  </a:moveTo>
                  <a:cubicBezTo>
                    <a:pt x="33057" y="70317"/>
                    <a:pt x="32523" y="70317"/>
                    <a:pt x="31990" y="70317"/>
                  </a:cubicBezTo>
                  <a:lnTo>
                    <a:pt x="31923" y="70317"/>
                  </a:lnTo>
                  <a:lnTo>
                    <a:pt x="31923" y="70651"/>
                  </a:lnTo>
                  <a:lnTo>
                    <a:pt x="31990" y="70651"/>
                  </a:lnTo>
                  <a:cubicBezTo>
                    <a:pt x="32523" y="70651"/>
                    <a:pt x="33057" y="70617"/>
                    <a:pt x="33591" y="70584"/>
                  </a:cubicBezTo>
                  <a:lnTo>
                    <a:pt x="33591" y="702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54"/>
            <p:cNvSpPr/>
            <p:nvPr/>
          </p:nvSpPr>
          <p:spPr>
            <a:xfrm>
              <a:off x="4869475" y="2033575"/>
              <a:ext cx="22550" cy="15850"/>
            </a:xfrm>
            <a:custGeom>
              <a:rect b="b" l="l" r="r" t="t"/>
              <a:pathLst>
                <a:path extrusionOk="0" h="634" w="902">
                  <a:moveTo>
                    <a:pt x="735" y="0"/>
                  </a:moveTo>
                  <a:lnTo>
                    <a:pt x="1" y="367"/>
                  </a:lnTo>
                  <a:lnTo>
                    <a:pt x="134" y="634"/>
                  </a:lnTo>
                  <a:lnTo>
                    <a:pt x="901" y="267"/>
                  </a:lnTo>
                  <a:lnTo>
                    <a:pt x="7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54"/>
            <p:cNvSpPr/>
            <p:nvPr/>
          </p:nvSpPr>
          <p:spPr>
            <a:xfrm>
              <a:off x="4718550" y="1874275"/>
              <a:ext cx="577925" cy="260225"/>
            </a:xfrm>
            <a:custGeom>
              <a:rect b="b" l="l" r="r" t="t"/>
              <a:pathLst>
                <a:path extrusionOk="0" h="10409" w="23117">
                  <a:moveTo>
                    <a:pt x="23117" y="1"/>
                  </a:moveTo>
                  <a:lnTo>
                    <a:pt x="2268" y="4137"/>
                  </a:lnTo>
                  <a:lnTo>
                    <a:pt x="0" y="10408"/>
                  </a:lnTo>
                  <a:lnTo>
                    <a:pt x="4804" y="6639"/>
                  </a:lnTo>
                  <a:lnTo>
                    <a:pt x="23117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54"/>
            <p:cNvSpPr/>
            <p:nvPr/>
          </p:nvSpPr>
          <p:spPr>
            <a:xfrm>
              <a:off x="4718550" y="1874275"/>
              <a:ext cx="577925" cy="260225"/>
            </a:xfrm>
            <a:custGeom>
              <a:rect b="b" l="l" r="r" t="t"/>
              <a:pathLst>
                <a:path extrusionOk="0" h="10409" w="23117">
                  <a:moveTo>
                    <a:pt x="23117" y="1"/>
                  </a:moveTo>
                  <a:lnTo>
                    <a:pt x="2268" y="4137"/>
                  </a:lnTo>
                  <a:lnTo>
                    <a:pt x="0" y="10408"/>
                  </a:lnTo>
                  <a:lnTo>
                    <a:pt x="4804" y="6639"/>
                  </a:lnTo>
                  <a:lnTo>
                    <a:pt x="231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54"/>
            <p:cNvSpPr/>
            <p:nvPr/>
          </p:nvSpPr>
          <p:spPr>
            <a:xfrm>
              <a:off x="4718550" y="2040225"/>
              <a:ext cx="135100" cy="94275"/>
            </a:xfrm>
            <a:custGeom>
              <a:rect b="b" l="l" r="r" t="t"/>
              <a:pathLst>
                <a:path extrusionOk="0" h="3771" w="5404">
                  <a:moveTo>
                    <a:pt x="4804" y="1"/>
                  </a:moveTo>
                  <a:lnTo>
                    <a:pt x="0" y="3770"/>
                  </a:lnTo>
                  <a:lnTo>
                    <a:pt x="5404" y="1469"/>
                  </a:lnTo>
                  <a:lnTo>
                    <a:pt x="4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54"/>
            <p:cNvSpPr/>
            <p:nvPr/>
          </p:nvSpPr>
          <p:spPr>
            <a:xfrm>
              <a:off x="4838625" y="1874275"/>
              <a:ext cx="457850" cy="366975"/>
            </a:xfrm>
            <a:custGeom>
              <a:rect b="b" l="l" r="r" t="t"/>
              <a:pathLst>
                <a:path extrusionOk="0" h="14679" w="18314">
                  <a:moveTo>
                    <a:pt x="18314" y="1"/>
                  </a:moveTo>
                  <a:lnTo>
                    <a:pt x="1" y="6639"/>
                  </a:lnTo>
                  <a:lnTo>
                    <a:pt x="3270" y="14678"/>
                  </a:lnTo>
                  <a:lnTo>
                    <a:pt x="18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54"/>
            <p:cNvSpPr/>
            <p:nvPr/>
          </p:nvSpPr>
          <p:spPr>
            <a:xfrm>
              <a:off x="4585100" y="1854275"/>
              <a:ext cx="711375" cy="123450"/>
            </a:xfrm>
            <a:custGeom>
              <a:rect b="b" l="l" r="r" t="t"/>
              <a:pathLst>
                <a:path extrusionOk="0" h="4938" w="28455">
                  <a:moveTo>
                    <a:pt x="1" y="0"/>
                  </a:moveTo>
                  <a:lnTo>
                    <a:pt x="7606" y="4937"/>
                  </a:lnTo>
                  <a:lnTo>
                    <a:pt x="28455" y="8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54"/>
            <p:cNvSpPr/>
            <p:nvPr/>
          </p:nvSpPr>
          <p:spPr>
            <a:xfrm>
              <a:off x="2903900" y="4115050"/>
              <a:ext cx="739725" cy="661625"/>
            </a:xfrm>
            <a:custGeom>
              <a:rect b="b" l="l" r="r" t="t"/>
              <a:pathLst>
                <a:path extrusionOk="0" h="26465" w="29589">
                  <a:moveTo>
                    <a:pt x="28355" y="1"/>
                  </a:moveTo>
                  <a:lnTo>
                    <a:pt x="10875" y="167"/>
                  </a:lnTo>
                  <a:lnTo>
                    <a:pt x="12610" y="13577"/>
                  </a:lnTo>
                  <a:lnTo>
                    <a:pt x="12610" y="14111"/>
                  </a:lnTo>
                  <a:lnTo>
                    <a:pt x="12710" y="16879"/>
                  </a:lnTo>
                  <a:lnTo>
                    <a:pt x="12710" y="17180"/>
                  </a:lnTo>
                  <a:cubicBezTo>
                    <a:pt x="12710" y="17180"/>
                    <a:pt x="2770" y="21750"/>
                    <a:pt x="1769" y="22584"/>
                  </a:cubicBezTo>
                  <a:cubicBezTo>
                    <a:pt x="735" y="23417"/>
                    <a:pt x="1" y="26053"/>
                    <a:pt x="935" y="26353"/>
                  </a:cubicBezTo>
                  <a:cubicBezTo>
                    <a:pt x="1164" y="26429"/>
                    <a:pt x="3016" y="26464"/>
                    <a:pt x="5671" y="26464"/>
                  </a:cubicBezTo>
                  <a:cubicBezTo>
                    <a:pt x="13475" y="26464"/>
                    <a:pt x="28208" y="26159"/>
                    <a:pt x="28955" y="25686"/>
                  </a:cubicBezTo>
                  <a:cubicBezTo>
                    <a:pt x="29322" y="25419"/>
                    <a:pt x="29489" y="21616"/>
                    <a:pt x="29555" y="17013"/>
                  </a:cubicBezTo>
                  <a:lnTo>
                    <a:pt x="29555" y="16879"/>
                  </a:lnTo>
                  <a:cubicBezTo>
                    <a:pt x="29555" y="15912"/>
                    <a:pt x="29589" y="14945"/>
                    <a:pt x="29589" y="13944"/>
                  </a:cubicBezTo>
                  <a:lnTo>
                    <a:pt x="29589" y="13544"/>
                  </a:lnTo>
                  <a:lnTo>
                    <a:pt x="28355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54"/>
            <p:cNvSpPr/>
            <p:nvPr/>
          </p:nvSpPr>
          <p:spPr>
            <a:xfrm>
              <a:off x="2903900" y="4453625"/>
              <a:ext cx="739725" cy="323050"/>
            </a:xfrm>
            <a:custGeom>
              <a:rect b="b" l="l" r="r" t="t"/>
              <a:pathLst>
                <a:path extrusionOk="0" h="12922" w="29589">
                  <a:moveTo>
                    <a:pt x="29589" y="1"/>
                  </a:moveTo>
                  <a:lnTo>
                    <a:pt x="12577" y="34"/>
                  </a:lnTo>
                  <a:lnTo>
                    <a:pt x="12577" y="568"/>
                  </a:lnTo>
                  <a:lnTo>
                    <a:pt x="12677" y="3336"/>
                  </a:lnTo>
                  <a:lnTo>
                    <a:pt x="12677" y="3637"/>
                  </a:lnTo>
                  <a:cubicBezTo>
                    <a:pt x="12677" y="3637"/>
                    <a:pt x="2736" y="8207"/>
                    <a:pt x="1736" y="9041"/>
                  </a:cubicBezTo>
                  <a:cubicBezTo>
                    <a:pt x="735" y="9874"/>
                    <a:pt x="1" y="12510"/>
                    <a:pt x="935" y="12810"/>
                  </a:cubicBezTo>
                  <a:cubicBezTo>
                    <a:pt x="1164" y="12886"/>
                    <a:pt x="3016" y="12921"/>
                    <a:pt x="5671" y="12921"/>
                  </a:cubicBezTo>
                  <a:cubicBezTo>
                    <a:pt x="13475" y="12921"/>
                    <a:pt x="28208" y="12616"/>
                    <a:pt x="28955" y="12143"/>
                  </a:cubicBezTo>
                  <a:cubicBezTo>
                    <a:pt x="29322" y="11876"/>
                    <a:pt x="29489" y="8073"/>
                    <a:pt x="29555" y="3470"/>
                  </a:cubicBezTo>
                  <a:lnTo>
                    <a:pt x="29555" y="3336"/>
                  </a:lnTo>
                  <a:cubicBezTo>
                    <a:pt x="29555" y="2369"/>
                    <a:pt x="29589" y="1402"/>
                    <a:pt x="29589" y="401"/>
                  </a:cubicBezTo>
                  <a:lnTo>
                    <a:pt x="2958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54"/>
            <p:cNvSpPr/>
            <p:nvPr/>
          </p:nvSpPr>
          <p:spPr>
            <a:xfrm>
              <a:off x="2903900" y="4537025"/>
              <a:ext cx="738900" cy="239675"/>
            </a:xfrm>
            <a:custGeom>
              <a:rect b="b" l="l" r="r" t="t"/>
              <a:pathLst>
                <a:path extrusionOk="0" h="9587" w="29556">
                  <a:moveTo>
                    <a:pt x="29555" y="0"/>
                  </a:moveTo>
                  <a:lnTo>
                    <a:pt x="12710" y="34"/>
                  </a:lnTo>
                  <a:lnTo>
                    <a:pt x="12710" y="301"/>
                  </a:lnTo>
                  <a:cubicBezTo>
                    <a:pt x="12710" y="301"/>
                    <a:pt x="2770" y="4904"/>
                    <a:pt x="1769" y="5738"/>
                  </a:cubicBezTo>
                  <a:cubicBezTo>
                    <a:pt x="768" y="6572"/>
                    <a:pt x="1" y="9174"/>
                    <a:pt x="935" y="9474"/>
                  </a:cubicBezTo>
                  <a:cubicBezTo>
                    <a:pt x="1156" y="9553"/>
                    <a:pt x="2851" y="9587"/>
                    <a:pt x="5309" y="9587"/>
                  </a:cubicBezTo>
                  <a:cubicBezTo>
                    <a:pt x="8055" y="9587"/>
                    <a:pt x="11752" y="9544"/>
                    <a:pt x="15412" y="9474"/>
                  </a:cubicBezTo>
                  <a:cubicBezTo>
                    <a:pt x="16813" y="9441"/>
                    <a:pt x="18214" y="9407"/>
                    <a:pt x="19515" y="9374"/>
                  </a:cubicBezTo>
                  <a:cubicBezTo>
                    <a:pt x="24485" y="9240"/>
                    <a:pt x="28555" y="9040"/>
                    <a:pt x="28955" y="8807"/>
                  </a:cubicBezTo>
                  <a:cubicBezTo>
                    <a:pt x="29322" y="8540"/>
                    <a:pt x="29489" y="4871"/>
                    <a:pt x="29555" y="334"/>
                  </a:cubicBezTo>
                  <a:lnTo>
                    <a:pt x="29555" y="134"/>
                  </a:lnTo>
                  <a:lnTo>
                    <a:pt x="295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54"/>
            <p:cNvSpPr/>
            <p:nvPr/>
          </p:nvSpPr>
          <p:spPr>
            <a:xfrm>
              <a:off x="2931425" y="4740850"/>
              <a:ext cx="667175" cy="10175"/>
            </a:xfrm>
            <a:custGeom>
              <a:rect b="b" l="l" r="r" t="t"/>
              <a:pathLst>
                <a:path extrusionOk="0" h="407" w="26687">
                  <a:moveTo>
                    <a:pt x="22014" y="1"/>
                  </a:moveTo>
                  <a:cubicBezTo>
                    <a:pt x="15023" y="1"/>
                    <a:pt x="3523" y="191"/>
                    <a:pt x="101" y="320"/>
                  </a:cubicBezTo>
                  <a:cubicBezTo>
                    <a:pt x="1" y="320"/>
                    <a:pt x="1" y="387"/>
                    <a:pt x="101" y="387"/>
                  </a:cubicBezTo>
                  <a:cubicBezTo>
                    <a:pt x="981" y="400"/>
                    <a:pt x="2397" y="407"/>
                    <a:pt x="4133" y="407"/>
                  </a:cubicBezTo>
                  <a:cubicBezTo>
                    <a:pt x="11078" y="407"/>
                    <a:pt x="23151" y="300"/>
                    <a:pt x="26620" y="87"/>
                  </a:cubicBezTo>
                  <a:cubicBezTo>
                    <a:pt x="26686" y="87"/>
                    <a:pt x="26686" y="53"/>
                    <a:pt x="26620" y="53"/>
                  </a:cubicBezTo>
                  <a:cubicBezTo>
                    <a:pt x="25653" y="16"/>
                    <a:pt x="24019" y="1"/>
                    <a:pt x="220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54"/>
            <p:cNvSpPr/>
            <p:nvPr/>
          </p:nvSpPr>
          <p:spPr>
            <a:xfrm>
              <a:off x="3171600" y="4535700"/>
              <a:ext cx="134125" cy="34100"/>
            </a:xfrm>
            <a:custGeom>
              <a:rect b="b" l="l" r="r" t="t"/>
              <a:pathLst>
                <a:path extrusionOk="0" h="1364" w="5365">
                  <a:moveTo>
                    <a:pt x="1608" y="1"/>
                  </a:moveTo>
                  <a:cubicBezTo>
                    <a:pt x="1105" y="1"/>
                    <a:pt x="606" y="54"/>
                    <a:pt x="134" y="154"/>
                  </a:cubicBezTo>
                  <a:cubicBezTo>
                    <a:pt x="1" y="187"/>
                    <a:pt x="34" y="354"/>
                    <a:pt x="134" y="354"/>
                  </a:cubicBezTo>
                  <a:cubicBezTo>
                    <a:pt x="1869" y="520"/>
                    <a:pt x="3603" y="854"/>
                    <a:pt x="5238" y="1354"/>
                  </a:cubicBezTo>
                  <a:cubicBezTo>
                    <a:pt x="5256" y="1360"/>
                    <a:pt x="5272" y="1363"/>
                    <a:pt x="5286" y="1363"/>
                  </a:cubicBezTo>
                  <a:cubicBezTo>
                    <a:pt x="5348" y="1363"/>
                    <a:pt x="5365" y="1309"/>
                    <a:pt x="5338" y="1254"/>
                  </a:cubicBezTo>
                  <a:cubicBezTo>
                    <a:pt x="4342" y="380"/>
                    <a:pt x="2957" y="1"/>
                    <a:pt x="1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54"/>
            <p:cNvSpPr/>
            <p:nvPr/>
          </p:nvSpPr>
          <p:spPr>
            <a:xfrm>
              <a:off x="3139925" y="4555250"/>
              <a:ext cx="134800" cy="33725"/>
            </a:xfrm>
            <a:custGeom>
              <a:rect b="b" l="l" r="r" t="t"/>
              <a:pathLst>
                <a:path extrusionOk="0" h="1349" w="5392">
                  <a:moveTo>
                    <a:pt x="1622" y="0"/>
                  </a:moveTo>
                  <a:cubicBezTo>
                    <a:pt x="1125" y="0"/>
                    <a:pt x="633" y="49"/>
                    <a:pt x="167" y="139"/>
                  </a:cubicBezTo>
                  <a:cubicBezTo>
                    <a:pt x="0" y="139"/>
                    <a:pt x="33" y="372"/>
                    <a:pt x="167" y="372"/>
                  </a:cubicBezTo>
                  <a:cubicBezTo>
                    <a:pt x="1901" y="506"/>
                    <a:pt x="3603" y="839"/>
                    <a:pt x="5270" y="1340"/>
                  </a:cubicBezTo>
                  <a:cubicBezTo>
                    <a:pt x="5283" y="1346"/>
                    <a:pt x="5295" y="1348"/>
                    <a:pt x="5306" y="1348"/>
                  </a:cubicBezTo>
                  <a:cubicBezTo>
                    <a:pt x="5357" y="1348"/>
                    <a:pt x="5392" y="1294"/>
                    <a:pt x="5337" y="1240"/>
                  </a:cubicBezTo>
                  <a:cubicBezTo>
                    <a:pt x="4361" y="361"/>
                    <a:pt x="2975" y="0"/>
                    <a:pt x="1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54"/>
            <p:cNvSpPr/>
            <p:nvPr/>
          </p:nvSpPr>
          <p:spPr>
            <a:xfrm>
              <a:off x="3109050" y="4574425"/>
              <a:ext cx="134825" cy="33725"/>
            </a:xfrm>
            <a:custGeom>
              <a:rect b="b" l="l" r="r" t="t"/>
              <a:pathLst>
                <a:path extrusionOk="0" h="1349" w="5393">
                  <a:moveTo>
                    <a:pt x="1609" y="1"/>
                  </a:moveTo>
                  <a:cubicBezTo>
                    <a:pt x="1113" y="1"/>
                    <a:pt x="625" y="49"/>
                    <a:pt x="168" y="139"/>
                  </a:cubicBezTo>
                  <a:cubicBezTo>
                    <a:pt x="1" y="139"/>
                    <a:pt x="34" y="372"/>
                    <a:pt x="168" y="372"/>
                  </a:cubicBezTo>
                  <a:cubicBezTo>
                    <a:pt x="1902" y="506"/>
                    <a:pt x="3603" y="839"/>
                    <a:pt x="5271" y="1340"/>
                  </a:cubicBezTo>
                  <a:cubicBezTo>
                    <a:pt x="5283" y="1346"/>
                    <a:pt x="5296" y="1349"/>
                    <a:pt x="5307" y="1349"/>
                  </a:cubicBezTo>
                  <a:cubicBezTo>
                    <a:pt x="5358" y="1349"/>
                    <a:pt x="5392" y="1294"/>
                    <a:pt x="5338" y="1240"/>
                  </a:cubicBezTo>
                  <a:cubicBezTo>
                    <a:pt x="4362" y="361"/>
                    <a:pt x="2958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54"/>
            <p:cNvSpPr/>
            <p:nvPr/>
          </p:nvSpPr>
          <p:spPr>
            <a:xfrm>
              <a:off x="3289175" y="4537025"/>
              <a:ext cx="353625" cy="236850"/>
            </a:xfrm>
            <a:custGeom>
              <a:rect b="b" l="l" r="r" t="t"/>
              <a:pathLst>
                <a:path extrusionOk="0" h="9474" w="14145">
                  <a:moveTo>
                    <a:pt x="14144" y="0"/>
                  </a:moveTo>
                  <a:cubicBezTo>
                    <a:pt x="11843" y="1602"/>
                    <a:pt x="3704" y="7005"/>
                    <a:pt x="1" y="9474"/>
                  </a:cubicBezTo>
                  <a:cubicBezTo>
                    <a:pt x="1402" y="9441"/>
                    <a:pt x="2803" y="9407"/>
                    <a:pt x="4104" y="9374"/>
                  </a:cubicBezTo>
                  <a:cubicBezTo>
                    <a:pt x="9074" y="9240"/>
                    <a:pt x="13144" y="9040"/>
                    <a:pt x="13544" y="8807"/>
                  </a:cubicBezTo>
                  <a:cubicBezTo>
                    <a:pt x="13911" y="8540"/>
                    <a:pt x="14078" y="4837"/>
                    <a:pt x="14144" y="334"/>
                  </a:cubicBezTo>
                  <a:lnTo>
                    <a:pt x="14144" y="134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54"/>
            <p:cNvSpPr/>
            <p:nvPr/>
          </p:nvSpPr>
          <p:spPr>
            <a:xfrm>
              <a:off x="3117400" y="2234550"/>
              <a:ext cx="758900" cy="2304175"/>
            </a:xfrm>
            <a:custGeom>
              <a:rect b="b" l="l" r="r" t="t"/>
              <a:pathLst>
                <a:path extrusionOk="0" h="92167" w="30356">
                  <a:moveTo>
                    <a:pt x="14411" y="0"/>
                  </a:moveTo>
                  <a:cubicBezTo>
                    <a:pt x="14411" y="0"/>
                    <a:pt x="12576" y="5871"/>
                    <a:pt x="10208" y="13543"/>
                  </a:cubicBezTo>
                  <a:cubicBezTo>
                    <a:pt x="6405" y="25985"/>
                    <a:pt x="1301" y="43164"/>
                    <a:pt x="801" y="47334"/>
                  </a:cubicBezTo>
                  <a:cubicBezTo>
                    <a:pt x="0" y="54039"/>
                    <a:pt x="3036" y="92166"/>
                    <a:pt x="3036" y="92166"/>
                  </a:cubicBezTo>
                  <a:lnTo>
                    <a:pt x="21849" y="92166"/>
                  </a:lnTo>
                  <a:cubicBezTo>
                    <a:pt x="21849" y="92166"/>
                    <a:pt x="18047" y="48235"/>
                    <a:pt x="18213" y="47467"/>
                  </a:cubicBezTo>
                  <a:cubicBezTo>
                    <a:pt x="18380" y="46500"/>
                    <a:pt x="19514" y="42064"/>
                    <a:pt x="20982" y="36259"/>
                  </a:cubicBezTo>
                  <a:cubicBezTo>
                    <a:pt x="21449" y="34425"/>
                    <a:pt x="21949" y="32490"/>
                    <a:pt x="22450" y="30455"/>
                  </a:cubicBezTo>
                  <a:cubicBezTo>
                    <a:pt x="23851" y="24985"/>
                    <a:pt x="25419" y="19014"/>
                    <a:pt x="26753" y="13810"/>
                  </a:cubicBezTo>
                  <a:cubicBezTo>
                    <a:pt x="28788" y="6038"/>
                    <a:pt x="30355" y="0"/>
                    <a:pt x="30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54"/>
            <p:cNvSpPr/>
            <p:nvPr/>
          </p:nvSpPr>
          <p:spPr>
            <a:xfrm>
              <a:off x="3212475" y="4455600"/>
              <a:ext cx="424475" cy="8600"/>
            </a:xfrm>
            <a:custGeom>
              <a:rect b="b" l="l" r="r" t="t"/>
              <a:pathLst>
                <a:path extrusionOk="0" h="344" w="16979">
                  <a:moveTo>
                    <a:pt x="10385" y="0"/>
                  </a:moveTo>
                  <a:cubicBezTo>
                    <a:pt x="7950" y="0"/>
                    <a:pt x="5632" y="22"/>
                    <a:pt x="4970" y="22"/>
                  </a:cubicBezTo>
                  <a:cubicBezTo>
                    <a:pt x="2102" y="55"/>
                    <a:pt x="2936" y="55"/>
                    <a:pt x="67" y="122"/>
                  </a:cubicBezTo>
                  <a:cubicBezTo>
                    <a:pt x="0" y="122"/>
                    <a:pt x="0" y="222"/>
                    <a:pt x="67" y="222"/>
                  </a:cubicBezTo>
                  <a:cubicBezTo>
                    <a:pt x="2936" y="289"/>
                    <a:pt x="2102" y="289"/>
                    <a:pt x="4970" y="322"/>
                  </a:cubicBezTo>
                  <a:cubicBezTo>
                    <a:pt x="5632" y="322"/>
                    <a:pt x="7950" y="343"/>
                    <a:pt x="10385" y="343"/>
                  </a:cubicBezTo>
                  <a:cubicBezTo>
                    <a:pt x="13226" y="343"/>
                    <a:pt x="16227" y="314"/>
                    <a:pt x="16946" y="189"/>
                  </a:cubicBezTo>
                  <a:cubicBezTo>
                    <a:pt x="16979" y="189"/>
                    <a:pt x="16979" y="155"/>
                    <a:pt x="16946" y="155"/>
                  </a:cubicBezTo>
                  <a:cubicBezTo>
                    <a:pt x="16227" y="29"/>
                    <a:pt x="13226" y="0"/>
                    <a:pt x="10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54"/>
            <p:cNvSpPr/>
            <p:nvPr/>
          </p:nvSpPr>
          <p:spPr>
            <a:xfrm>
              <a:off x="3471825" y="2334475"/>
              <a:ext cx="323200" cy="2077375"/>
            </a:xfrm>
            <a:custGeom>
              <a:rect b="b" l="l" r="r" t="t"/>
              <a:pathLst>
                <a:path extrusionOk="0" h="83095" w="12928">
                  <a:moveTo>
                    <a:pt x="12876" y="0"/>
                  </a:moveTo>
                  <a:cubicBezTo>
                    <a:pt x="12848" y="0"/>
                    <a:pt x="12801" y="85"/>
                    <a:pt x="12743" y="273"/>
                  </a:cubicBezTo>
                  <a:cubicBezTo>
                    <a:pt x="12376" y="1641"/>
                    <a:pt x="11909" y="2941"/>
                    <a:pt x="11475" y="4276"/>
                  </a:cubicBezTo>
                  <a:cubicBezTo>
                    <a:pt x="11075" y="5643"/>
                    <a:pt x="10641" y="7011"/>
                    <a:pt x="10241" y="8379"/>
                  </a:cubicBezTo>
                  <a:cubicBezTo>
                    <a:pt x="9407" y="11081"/>
                    <a:pt x="8573" y="13783"/>
                    <a:pt x="7739" y="16518"/>
                  </a:cubicBezTo>
                  <a:cubicBezTo>
                    <a:pt x="6071" y="21922"/>
                    <a:pt x="4437" y="27359"/>
                    <a:pt x="2802" y="32763"/>
                  </a:cubicBezTo>
                  <a:cubicBezTo>
                    <a:pt x="2002" y="35431"/>
                    <a:pt x="1101" y="38100"/>
                    <a:pt x="467" y="40835"/>
                  </a:cubicBezTo>
                  <a:cubicBezTo>
                    <a:pt x="167" y="42103"/>
                    <a:pt x="0" y="43404"/>
                    <a:pt x="0" y="44738"/>
                  </a:cubicBezTo>
                  <a:cubicBezTo>
                    <a:pt x="0" y="46139"/>
                    <a:pt x="167" y="47573"/>
                    <a:pt x="300" y="48974"/>
                  </a:cubicBezTo>
                  <a:cubicBezTo>
                    <a:pt x="801" y="54612"/>
                    <a:pt x="1334" y="60249"/>
                    <a:pt x="1868" y="65920"/>
                  </a:cubicBezTo>
                  <a:cubicBezTo>
                    <a:pt x="2402" y="71591"/>
                    <a:pt x="2869" y="77261"/>
                    <a:pt x="3503" y="82932"/>
                  </a:cubicBezTo>
                  <a:cubicBezTo>
                    <a:pt x="3520" y="83036"/>
                    <a:pt x="3627" y="83095"/>
                    <a:pt x="3722" y="83095"/>
                  </a:cubicBezTo>
                  <a:cubicBezTo>
                    <a:pt x="3809" y="83095"/>
                    <a:pt x="3886" y="83044"/>
                    <a:pt x="3870" y="82932"/>
                  </a:cubicBezTo>
                  <a:cubicBezTo>
                    <a:pt x="3836" y="82198"/>
                    <a:pt x="3770" y="81464"/>
                    <a:pt x="3703" y="80730"/>
                  </a:cubicBezTo>
                  <a:cubicBezTo>
                    <a:pt x="3169" y="75026"/>
                    <a:pt x="2635" y="69289"/>
                    <a:pt x="2102" y="63552"/>
                  </a:cubicBezTo>
                  <a:lnTo>
                    <a:pt x="1301" y="54945"/>
                  </a:lnTo>
                  <a:cubicBezTo>
                    <a:pt x="1068" y="52077"/>
                    <a:pt x="734" y="49175"/>
                    <a:pt x="534" y="46306"/>
                  </a:cubicBezTo>
                  <a:cubicBezTo>
                    <a:pt x="434" y="44871"/>
                    <a:pt x="467" y="43437"/>
                    <a:pt x="701" y="42036"/>
                  </a:cubicBezTo>
                  <a:cubicBezTo>
                    <a:pt x="968" y="40668"/>
                    <a:pt x="1301" y="39334"/>
                    <a:pt x="1735" y="38033"/>
                  </a:cubicBezTo>
                  <a:cubicBezTo>
                    <a:pt x="2569" y="35265"/>
                    <a:pt x="3403" y="32496"/>
                    <a:pt x="4237" y="29761"/>
                  </a:cubicBezTo>
                  <a:cubicBezTo>
                    <a:pt x="5904" y="24257"/>
                    <a:pt x="7539" y="18753"/>
                    <a:pt x="9140" y="13249"/>
                  </a:cubicBezTo>
                  <a:cubicBezTo>
                    <a:pt x="9974" y="10480"/>
                    <a:pt x="10775" y="7712"/>
                    <a:pt x="11608" y="4943"/>
                  </a:cubicBezTo>
                  <a:cubicBezTo>
                    <a:pt x="12009" y="3542"/>
                    <a:pt x="12376" y="2141"/>
                    <a:pt x="12809" y="740"/>
                  </a:cubicBezTo>
                  <a:cubicBezTo>
                    <a:pt x="12917" y="286"/>
                    <a:pt x="12927" y="0"/>
                    <a:pt x="12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54"/>
            <p:cNvSpPr/>
            <p:nvPr/>
          </p:nvSpPr>
          <p:spPr>
            <a:xfrm>
              <a:off x="3522675" y="2234550"/>
              <a:ext cx="353625" cy="906500"/>
            </a:xfrm>
            <a:custGeom>
              <a:rect b="b" l="l" r="r" t="t"/>
              <a:pathLst>
                <a:path extrusionOk="0" h="36260" w="14145">
                  <a:moveTo>
                    <a:pt x="1" y="0"/>
                  </a:moveTo>
                  <a:cubicBezTo>
                    <a:pt x="1135" y="8540"/>
                    <a:pt x="3237" y="24584"/>
                    <a:pt x="4771" y="36259"/>
                  </a:cubicBezTo>
                  <a:cubicBezTo>
                    <a:pt x="8374" y="22149"/>
                    <a:pt x="14144" y="0"/>
                    <a:pt x="14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54"/>
            <p:cNvSpPr/>
            <p:nvPr/>
          </p:nvSpPr>
          <p:spPr>
            <a:xfrm>
              <a:off x="3402600" y="4123400"/>
              <a:ext cx="742225" cy="660225"/>
            </a:xfrm>
            <a:custGeom>
              <a:rect b="b" l="l" r="r" t="t"/>
              <a:pathLst>
                <a:path extrusionOk="0" h="26409" w="29689">
                  <a:moveTo>
                    <a:pt x="29188" y="0"/>
                  </a:moveTo>
                  <a:lnTo>
                    <a:pt x="12143" y="134"/>
                  </a:lnTo>
                  <a:lnTo>
                    <a:pt x="12610" y="13543"/>
                  </a:lnTo>
                  <a:lnTo>
                    <a:pt x="12610" y="14077"/>
                  </a:lnTo>
                  <a:lnTo>
                    <a:pt x="12710" y="16846"/>
                  </a:lnTo>
                  <a:lnTo>
                    <a:pt x="12710" y="17146"/>
                  </a:lnTo>
                  <a:cubicBezTo>
                    <a:pt x="12710" y="17146"/>
                    <a:pt x="2736" y="21716"/>
                    <a:pt x="1735" y="22516"/>
                  </a:cubicBezTo>
                  <a:cubicBezTo>
                    <a:pt x="734" y="23317"/>
                    <a:pt x="1" y="25986"/>
                    <a:pt x="901" y="26286"/>
                  </a:cubicBezTo>
                  <a:cubicBezTo>
                    <a:pt x="1152" y="26369"/>
                    <a:pt x="3357" y="26409"/>
                    <a:pt x="6430" y="26409"/>
                  </a:cubicBezTo>
                  <a:cubicBezTo>
                    <a:pt x="14397" y="26409"/>
                    <a:pt x="28199" y="26143"/>
                    <a:pt x="28921" y="25685"/>
                  </a:cubicBezTo>
                  <a:cubicBezTo>
                    <a:pt x="29288" y="25452"/>
                    <a:pt x="29488" y="21649"/>
                    <a:pt x="29588" y="17046"/>
                  </a:cubicBezTo>
                  <a:lnTo>
                    <a:pt x="29588" y="16879"/>
                  </a:lnTo>
                  <a:cubicBezTo>
                    <a:pt x="29588" y="15945"/>
                    <a:pt x="29622" y="14978"/>
                    <a:pt x="29622" y="13977"/>
                  </a:cubicBezTo>
                  <a:lnTo>
                    <a:pt x="29622" y="13543"/>
                  </a:lnTo>
                  <a:cubicBezTo>
                    <a:pt x="29688" y="6905"/>
                    <a:pt x="29188" y="0"/>
                    <a:pt x="29188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54"/>
            <p:cNvSpPr/>
            <p:nvPr/>
          </p:nvSpPr>
          <p:spPr>
            <a:xfrm>
              <a:off x="3402600" y="4461975"/>
              <a:ext cx="740550" cy="321650"/>
            </a:xfrm>
            <a:custGeom>
              <a:rect b="b" l="l" r="r" t="t"/>
              <a:pathLst>
                <a:path extrusionOk="0" h="12866" w="29622">
                  <a:moveTo>
                    <a:pt x="12610" y="0"/>
                  </a:moveTo>
                  <a:lnTo>
                    <a:pt x="12610" y="534"/>
                  </a:lnTo>
                  <a:lnTo>
                    <a:pt x="12710" y="3336"/>
                  </a:lnTo>
                  <a:lnTo>
                    <a:pt x="12710" y="3603"/>
                  </a:lnTo>
                  <a:cubicBezTo>
                    <a:pt x="12710" y="3603"/>
                    <a:pt x="2736" y="8206"/>
                    <a:pt x="1735" y="9007"/>
                  </a:cubicBezTo>
                  <a:cubicBezTo>
                    <a:pt x="734" y="9774"/>
                    <a:pt x="1" y="12443"/>
                    <a:pt x="901" y="12743"/>
                  </a:cubicBezTo>
                  <a:cubicBezTo>
                    <a:pt x="1152" y="12826"/>
                    <a:pt x="3357" y="12866"/>
                    <a:pt x="6430" y="12866"/>
                  </a:cubicBezTo>
                  <a:cubicBezTo>
                    <a:pt x="14397" y="12866"/>
                    <a:pt x="28199" y="12600"/>
                    <a:pt x="28921" y="12142"/>
                  </a:cubicBezTo>
                  <a:cubicBezTo>
                    <a:pt x="29288" y="11909"/>
                    <a:pt x="29488" y="8106"/>
                    <a:pt x="29588" y="3503"/>
                  </a:cubicBezTo>
                  <a:lnTo>
                    <a:pt x="29588" y="3336"/>
                  </a:lnTo>
                  <a:cubicBezTo>
                    <a:pt x="29588" y="2402"/>
                    <a:pt x="29622" y="1435"/>
                    <a:pt x="29622" y="434"/>
                  </a:cubicBezTo>
                  <a:lnTo>
                    <a:pt x="2962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54"/>
            <p:cNvSpPr/>
            <p:nvPr/>
          </p:nvSpPr>
          <p:spPr>
            <a:xfrm>
              <a:off x="3402600" y="4545375"/>
              <a:ext cx="739725" cy="238250"/>
            </a:xfrm>
            <a:custGeom>
              <a:rect b="b" l="l" r="r" t="t"/>
              <a:pathLst>
                <a:path extrusionOk="0" h="9530" w="29589">
                  <a:moveTo>
                    <a:pt x="12710" y="0"/>
                  </a:moveTo>
                  <a:lnTo>
                    <a:pt x="12710" y="267"/>
                  </a:lnTo>
                  <a:cubicBezTo>
                    <a:pt x="12710" y="267"/>
                    <a:pt x="2769" y="4870"/>
                    <a:pt x="1768" y="5637"/>
                  </a:cubicBezTo>
                  <a:cubicBezTo>
                    <a:pt x="734" y="6438"/>
                    <a:pt x="1" y="9107"/>
                    <a:pt x="901" y="9407"/>
                  </a:cubicBezTo>
                  <a:cubicBezTo>
                    <a:pt x="1152" y="9490"/>
                    <a:pt x="3357" y="9530"/>
                    <a:pt x="6430" y="9530"/>
                  </a:cubicBezTo>
                  <a:cubicBezTo>
                    <a:pt x="14397" y="9530"/>
                    <a:pt x="28199" y="9264"/>
                    <a:pt x="28921" y="8806"/>
                  </a:cubicBezTo>
                  <a:cubicBezTo>
                    <a:pt x="29288" y="8573"/>
                    <a:pt x="29488" y="4770"/>
                    <a:pt x="29588" y="167"/>
                  </a:cubicBezTo>
                  <a:lnTo>
                    <a:pt x="295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54"/>
            <p:cNvSpPr/>
            <p:nvPr/>
          </p:nvSpPr>
          <p:spPr>
            <a:xfrm>
              <a:off x="3430125" y="4749225"/>
              <a:ext cx="666325" cy="8475"/>
            </a:xfrm>
            <a:custGeom>
              <a:rect b="b" l="l" r="r" t="t"/>
              <a:pathLst>
                <a:path extrusionOk="0" h="339" w="26653">
                  <a:moveTo>
                    <a:pt x="19680" y="1"/>
                  </a:moveTo>
                  <a:cubicBezTo>
                    <a:pt x="12697" y="1"/>
                    <a:pt x="3166" y="126"/>
                    <a:pt x="100" y="219"/>
                  </a:cubicBezTo>
                  <a:cubicBezTo>
                    <a:pt x="0" y="219"/>
                    <a:pt x="0" y="285"/>
                    <a:pt x="100" y="285"/>
                  </a:cubicBezTo>
                  <a:cubicBezTo>
                    <a:pt x="1620" y="320"/>
                    <a:pt x="4730" y="339"/>
                    <a:pt x="8331" y="339"/>
                  </a:cubicBezTo>
                  <a:cubicBezTo>
                    <a:pt x="15162" y="339"/>
                    <a:pt x="23758" y="271"/>
                    <a:pt x="26619" y="119"/>
                  </a:cubicBezTo>
                  <a:cubicBezTo>
                    <a:pt x="26653" y="119"/>
                    <a:pt x="26653" y="85"/>
                    <a:pt x="26619" y="85"/>
                  </a:cubicBezTo>
                  <a:cubicBezTo>
                    <a:pt x="25292" y="24"/>
                    <a:pt x="22729" y="1"/>
                    <a:pt x="19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54"/>
            <p:cNvSpPr/>
            <p:nvPr/>
          </p:nvSpPr>
          <p:spPr>
            <a:xfrm>
              <a:off x="3671125" y="4542875"/>
              <a:ext cx="133300" cy="34425"/>
            </a:xfrm>
            <a:custGeom>
              <a:rect b="b" l="l" r="r" t="t"/>
              <a:pathLst>
                <a:path extrusionOk="0" h="1377" w="5332">
                  <a:moveTo>
                    <a:pt x="1509" y="1"/>
                  </a:moveTo>
                  <a:cubicBezTo>
                    <a:pt x="1026" y="1"/>
                    <a:pt x="550" y="47"/>
                    <a:pt x="101" y="133"/>
                  </a:cubicBezTo>
                  <a:cubicBezTo>
                    <a:pt x="1" y="167"/>
                    <a:pt x="1" y="334"/>
                    <a:pt x="134" y="367"/>
                  </a:cubicBezTo>
                  <a:cubicBezTo>
                    <a:pt x="1869" y="534"/>
                    <a:pt x="3570" y="867"/>
                    <a:pt x="5238" y="1368"/>
                  </a:cubicBezTo>
                  <a:cubicBezTo>
                    <a:pt x="5250" y="1374"/>
                    <a:pt x="5261" y="1376"/>
                    <a:pt x="5271" y="1376"/>
                  </a:cubicBezTo>
                  <a:cubicBezTo>
                    <a:pt x="5314" y="1376"/>
                    <a:pt x="5332" y="1322"/>
                    <a:pt x="5304" y="1268"/>
                  </a:cubicBezTo>
                  <a:cubicBezTo>
                    <a:pt x="4316" y="378"/>
                    <a:pt x="2888" y="1"/>
                    <a:pt x="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54"/>
            <p:cNvSpPr/>
            <p:nvPr/>
          </p:nvSpPr>
          <p:spPr>
            <a:xfrm>
              <a:off x="3639425" y="4561925"/>
              <a:ext cx="134150" cy="34550"/>
            </a:xfrm>
            <a:custGeom>
              <a:rect b="b" l="l" r="r" t="t"/>
              <a:pathLst>
                <a:path extrusionOk="0" h="1382" w="5366">
                  <a:moveTo>
                    <a:pt x="1586" y="1"/>
                  </a:moveTo>
                  <a:cubicBezTo>
                    <a:pt x="1089" y="1"/>
                    <a:pt x="597" y="50"/>
                    <a:pt x="134" y="139"/>
                  </a:cubicBezTo>
                  <a:cubicBezTo>
                    <a:pt x="1" y="172"/>
                    <a:pt x="1" y="372"/>
                    <a:pt x="134" y="372"/>
                  </a:cubicBezTo>
                  <a:cubicBezTo>
                    <a:pt x="1869" y="539"/>
                    <a:pt x="3604" y="872"/>
                    <a:pt x="5238" y="1373"/>
                  </a:cubicBezTo>
                  <a:cubicBezTo>
                    <a:pt x="5256" y="1379"/>
                    <a:pt x="5273" y="1382"/>
                    <a:pt x="5286" y="1382"/>
                  </a:cubicBezTo>
                  <a:cubicBezTo>
                    <a:pt x="5348" y="1382"/>
                    <a:pt x="5365" y="1327"/>
                    <a:pt x="5338" y="1273"/>
                  </a:cubicBezTo>
                  <a:cubicBezTo>
                    <a:pt x="4360" y="368"/>
                    <a:pt x="2951" y="1"/>
                    <a:pt x="15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54"/>
            <p:cNvSpPr/>
            <p:nvPr/>
          </p:nvSpPr>
          <p:spPr>
            <a:xfrm>
              <a:off x="3608575" y="4581575"/>
              <a:ext cx="134300" cy="34700"/>
            </a:xfrm>
            <a:custGeom>
              <a:rect b="b" l="l" r="r" t="t"/>
              <a:pathLst>
                <a:path extrusionOk="0" h="1388" w="5372">
                  <a:moveTo>
                    <a:pt x="1608" y="0"/>
                  </a:moveTo>
                  <a:cubicBezTo>
                    <a:pt x="1105" y="0"/>
                    <a:pt x="606" y="53"/>
                    <a:pt x="134" y="153"/>
                  </a:cubicBezTo>
                  <a:cubicBezTo>
                    <a:pt x="1" y="153"/>
                    <a:pt x="1" y="353"/>
                    <a:pt x="134" y="353"/>
                  </a:cubicBezTo>
                  <a:cubicBezTo>
                    <a:pt x="1869" y="520"/>
                    <a:pt x="3570" y="854"/>
                    <a:pt x="5238" y="1387"/>
                  </a:cubicBezTo>
                  <a:cubicBezTo>
                    <a:pt x="5305" y="1387"/>
                    <a:pt x="5371" y="1321"/>
                    <a:pt x="5305" y="1254"/>
                  </a:cubicBezTo>
                  <a:cubicBezTo>
                    <a:pt x="4333" y="380"/>
                    <a:pt x="2955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54"/>
            <p:cNvSpPr/>
            <p:nvPr/>
          </p:nvSpPr>
          <p:spPr>
            <a:xfrm>
              <a:off x="3491000" y="2234550"/>
              <a:ext cx="688025" cy="2313350"/>
            </a:xfrm>
            <a:custGeom>
              <a:rect b="b" l="l" r="r" t="t"/>
              <a:pathLst>
                <a:path extrusionOk="0" h="92534" w="27521">
                  <a:moveTo>
                    <a:pt x="0" y="0"/>
                  </a:moveTo>
                  <a:cubicBezTo>
                    <a:pt x="0" y="0"/>
                    <a:pt x="367" y="7606"/>
                    <a:pt x="2102" y="13643"/>
                  </a:cubicBezTo>
                  <a:cubicBezTo>
                    <a:pt x="2235" y="14144"/>
                    <a:pt x="2402" y="14644"/>
                    <a:pt x="2569" y="15111"/>
                  </a:cubicBezTo>
                  <a:cubicBezTo>
                    <a:pt x="4137" y="15745"/>
                    <a:pt x="5671" y="16545"/>
                    <a:pt x="7139" y="17479"/>
                  </a:cubicBezTo>
                  <a:cubicBezTo>
                    <a:pt x="7139" y="17479"/>
                    <a:pt x="7339" y="23617"/>
                    <a:pt x="7506" y="30455"/>
                  </a:cubicBezTo>
                  <a:cubicBezTo>
                    <a:pt x="7706" y="38094"/>
                    <a:pt x="7939" y="46634"/>
                    <a:pt x="7873" y="48435"/>
                  </a:cubicBezTo>
                  <a:cubicBezTo>
                    <a:pt x="7706" y="55206"/>
                    <a:pt x="8707" y="92466"/>
                    <a:pt x="8707" y="92466"/>
                  </a:cubicBezTo>
                  <a:lnTo>
                    <a:pt x="27520" y="92533"/>
                  </a:lnTo>
                  <a:cubicBezTo>
                    <a:pt x="27520" y="92533"/>
                    <a:pt x="24118" y="50937"/>
                    <a:pt x="24151" y="48468"/>
                  </a:cubicBezTo>
                  <a:cubicBezTo>
                    <a:pt x="24184" y="44499"/>
                    <a:pt x="23217" y="26853"/>
                    <a:pt x="22483" y="14010"/>
                  </a:cubicBezTo>
                  <a:cubicBezTo>
                    <a:pt x="22049" y="6071"/>
                    <a:pt x="21649" y="0"/>
                    <a:pt x="216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54"/>
            <p:cNvSpPr/>
            <p:nvPr/>
          </p:nvSpPr>
          <p:spPr>
            <a:xfrm>
              <a:off x="3723675" y="4460075"/>
              <a:ext cx="424475" cy="8850"/>
            </a:xfrm>
            <a:custGeom>
              <a:rect b="b" l="l" r="r" t="t"/>
              <a:pathLst>
                <a:path extrusionOk="0" h="354" w="16979">
                  <a:moveTo>
                    <a:pt x="8883" y="1"/>
                  </a:moveTo>
                  <a:cubicBezTo>
                    <a:pt x="7059" y="1"/>
                    <a:pt x="5513" y="10"/>
                    <a:pt x="5004" y="10"/>
                  </a:cubicBezTo>
                  <a:cubicBezTo>
                    <a:pt x="2135" y="10"/>
                    <a:pt x="2935" y="43"/>
                    <a:pt x="67" y="76"/>
                  </a:cubicBezTo>
                  <a:cubicBezTo>
                    <a:pt x="0" y="76"/>
                    <a:pt x="0" y="176"/>
                    <a:pt x="67" y="176"/>
                  </a:cubicBezTo>
                  <a:cubicBezTo>
                    <a:pt x="2935" y="243"/>
                    <a:pt x="2135" y="276"/>
                    <a:pt x="5004" y="310"/>
                  </a:cubicBezTo>
                  <a:cubicBezTo>
                    <a:pt x="5804" y="310"/>
                    <a:pt x="9164" y="353"/>
                    <a:pt x="12140" y="353"/>
                  </a:cubicBezTo>
                  <a:cubicBezTo>
                    <a:pt x="14372" y="353"/>
                    <a:pt x="16388" y="329"/>
                    <a:pt x="16945" y="243"/>
                  </a:cubicBezTo>
                  <a:cubicBezTo>
                    <a:pt x="16979" y="243"/>
                    <a:pt x="16979" y="176"/>
                    <a:pt x="16945" y="176"/>
                  </a:cubicBezTo>
                  <a:cubicBezTo>
                    <a:pt x="16118" y="28"/>
                    <a:pt x="12075" y="1"/>
                    <a:pt x="8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54"/>
            <p:cNvSpPr/>
            <p:nvPr/>
          </p:nvSpPr>
          <p:spPr>
            <a:xfrm>
              <a:off x="3991000" y="2300700"/>
              <a:ext cx="122125" cy="2076025"/>
            </a:xfrm>
            <a:custGeom>
              <a:rect b="b" l="l" r="r" t="t"/>
              <a:pathLst>
                <a:path extrusionOk="0" h="83041" w="4885">
                  <a:moveTo>
                    <a:pt x="50" y="1"/>
                  </a:moveTo>
                  <a:cubicBezTo>
                    <a:pt x="21" y="1"/>
                    <a:pt x="1" y="9"/>
                    <a:pt x="15" y="23"/>
                  </a:cubicBezTo>
                  <a:cubicBezTo>
                    <a:pt x="181" y="5960"/>
                    <a:pt x="315" y="11898"/>
                    <a:pt x="548" y="17835"/>
                  </a:cubicBezTo>
                  <a:cubicBezTo>
                    <a:pt x="882" y="28310"/>
                    <a:pt x="1349" y="38817"/>
                    <a:pt x="2016" y="49291"/>
                  </a:cubicBezTo>
                  <a:cubicBezTo>
                    <a:pt x="2683" y="59766"/>
                    <a:pt x="3450" y="72608"/>
                    <a:pt x="4818" y="83015"/>
                  </a:cubicBezTo>
                  <a:cubicBezTo>
                    <a:pt x="4835" y="83032"/>
                    <a:pt x="4851" y="83041"/>
                    <a:pt x="4864" y="83041"/>
                  </a:cubicBezTo>
                  <a:cubicBezTo>
                    <a:pt x="4876" y="83041"/>
                    <a:pt x="4885" y="83032"/>
                    <a:pt x="4885" y="83015"/>
                  </a:cubicBezTo>
                  <a:cubicBezTo>
                    <a:pt x="4251" y="77178"/>
                    <a:pt x="3784" y="68939"/>
                    <a:pt x="3284" y="63068"/>
                  </a:cubicBezTo>
                  <a:cubicBezTo>
                    <a:pt x="2416" y="52560"/>
                    <a:pt x="1783" y="42019"/>
                    <a:pt x="1316" y="31512"/>
                  </a:cubicBezTo>
                  <a:cubicBezTo>
                    <a:pt x="849" y="21038"/>
                    <a:pt x="482" y="10564"/>
                    <a:pt x="148" y="56"/>
                  </a:cubicBezTo>
                  <a:cubicBezTo>
                    <a:pt x="148" y="17"/>
                    <a:pt x="91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54"/>
            <p:cNvSpPr/>
            <p:nvPr/>
          </p:nvSpPr>
          <p:spPr>
            <a:xfrm>
              <a:off x="3530650" y="2601125"/>
              <a:ext cx="140375" cy="73100"/>
            </a:xfrm>
            <a:custGeom>
              <a:rect b="b" l="l" r="r" t="t"/>
              <a:pathLst>
                <a:path extrusionOk="0" h="2924" w="5615">
                  <a:moveTo>
                    <a:pt x="162" y="1"/>
                  </a:moveTo>
                  <a:cubicBezTo>
                    <a:pt x="59" y="1"/>
                    <a:pt x="1" y="157"/>
                    <a:pt x="116" y="214"/>
                  </a:cubicBezTo>
                  <a:cubicBezTo>
                    <a:pt x="1850" y="1182"/>
                    <a:pt x="3718" y="2049"/>
                    <a:pt x="5519" y="2916"/>
                  </a:cubicBezTo>
                  <a:cubicBezTo>
                    <a:pt x="5529" y="2921"/>
                    <a:pt x="5537" y="2923"/>
                    <a:pt x="5545" y="2923"/>
                  </a:cubicBezTo>
                  <a:cubicBezTo>
                    <a:pt x="5594" y="2923"/>
                    <a:pt x="5615" y="2845"/>
                    <a:pt x="5586" y="2816"/>
                  </a:cubicBezTo>
                  <a:cubicBezTo>
                    <a:pt x="3885" y="1716"/>
                    <a:pt x="2084" y="782"/>
                    <a:pt x="216" y="14"/>
                  </a:cubicBezTo>
                  <a:cubicBezTo>
                    <a:pt x="197" y="5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54"/>
            <p:cNvSpPr/>
            <p:nvPr/>
          </p:nvSpPr>
          <p:spPr>
            <a:xfrm>
              <a:off x="3531025" y="2438725"/>
              <a:ext cx="87600" cy="205925"/>
            </a:xfrm>
            <a:custGeom>
              <a:rect b="b" l="l" r="r" t="t"/>
              <a:pathLst>
                <a:path extrusionOk="0" h="8237" w="3504">
                  <a:moveTo>
                    <a:pt x="42" y="1"/>
                  </a:moveTo>
                  <a:cubicBezTo>
                    <a:pt x="23" y="1"/>
                    <a:pt x="1" y="20"/>
                    <a:pt x="1" y="39"/>
                  </a:cubicBezTo>
                  <a:cubicBezTo>
                    <a:pt x="134" y="806"/>
                    <a:pt x="167" y="1540"/>
                    <a:pt x="267" y="2307"/>
                  </a:cubicBezTo>
                  <a:cubicBezTo>
                    <a:pt x="301" y="2941"/>
                    <a:pt x="434" y="3575"/>
                    <a:pt x="568" y="4209"/>
                  </a:cubicBezTo>
                  <a:cubicBezTo>
                    <a:pt x="734" y="4809"/>
                    <a:pt x="1068" y="5309"/>
                    <a:pt x="1535" y="5710"/>
                  </a:cubicBezTo>
                  <a:cubicBezTo>
                    <a:pt x="1768" y="5910"/>
                    <a:pt x="2069" y="6110"/>
                    <a:pt x="2302" y="6310"/>
                  </a:cubicBezTo>
                  <a:cubicBezTo>
                    <a:pt x="2569" y="6477"/>
                    <a:pt x="2803" y="6677"/>
                    <a:pt x="3069" y="6844"/>
                  </a:cubicBezTo>
                  <a:cubicBezTo>
                    <a:pt x="3069" y="6911"/>
                    <a:pt x="3103" y="6977"/>
                    <a:pt x="3103" y="7044"/>
                  </a:cubicBezTo>
                  <a:cubicBezTo>
                    <a:pt x="3136" y="7244"/>
                    <a:pt x="3169" y="7444"/>
                    <a:pt x="3236" y="7644"/>
                  </a:cubicBezTo>
                  <a:cubicBezTo>
                    <a:pt x="3270" y="7811"/>
                    <a:pt x="3303" y="8011"/>
                    <a:pt x="3403" y="8212"/>
                  </a:cubicBezTo>
                  <a:cubicBezTo>
                    <a:pt x="3403" y="8228"/>
                    <a:pt x="3420" y="8237"/>
                    <a:pt x="3436" y="8237"/>
                  </a:cubicBezTo>
                  <a:cubicBezTo>
                    <a:pt x="3453" y="8237"/>
                    <a:pt x="3470" y="8228"/>
                    <a:pt x="3470" y="8212"/>
                  </a:cubicBezTo>
                  <a:cubicBezTo>
                    <a:pt x="3503" y="8011"/>
                    <a:pt x="3503" y="7811"/>
                    <a:pt x="3470" y="7611"/>
                  </a:cubicBezTo>
                  <a:cubicBezTo>
                    <a:pt x="3470" y="7411"/>
                    <a:pt x="3470" y="7211"/>
                    <a:pt x="3436" y="7011"/>
                  </a:cubicBezTo>
                  <a:cubicBezTo>
                    <a:pt x="3436" y="6844"/>
                    <a:pt x="3003" y="4175"/>
                    <a:pt x="2869" y="3642"/>
                  </a:cubicBezTo>
                  <a:cubicBezTo>
                    <a:pt x="2636" y="2541"/>
                    <a:pt x="2336" y="1473"/>
                    <a:pt x="2035" y="373"/>
                  </a:cubicBezTo>
                  <a:cubicBezTo>
                    <a:pt x="2035" y="356"/>
                    <a:pt x="2027" y="348"/>
                    <a:pt x="2014" y="348"/>
                  </a:cubicBezTo>
                  <a:cubicBezTo>
                    <a:pt x="2002" y="348"/>
                    <a:pt x="1985" y="356"/>
                    <a:pt x="1969" y="373"/>
                  </a:cubicBezTo>
                  <a:cubicBezTo>
                    <a:pt x="2202" y="1473"/>
                    <a:pt x="2369" y="2608"/>
                    <a:pt x="2536" y="3708"/>
                  </a:cubicBezTo>
                  <a:cubicBezTo>
                    <a:pt x="2636" y="4275"/>
                    <a:pt x="2702" y="4842"/>
                    <a:pt x="2803" y="5410"/>
                  </a:cubicBezTo>
                  <a:cubicBezTo>
                    <a:pt x="2836" y="5676"/>
                    <a:pt x="2903" y="5910"/>
                    <a:pt x="2936" y="6177"/>
                  </a:cubicBezTo>
                  <a:cubicBezTo>
                    <a:pt x="2969" y="6243"/>
                    <a:pt x="2969" y="6344"/>
                    <a:pt x="3003" y="6444"/>
                  </a:cubicBezTo>
                  <a:cubicBezTo>
                    <a:pt x="2836" y="6310"/>
                    <a:pt x="2702" y="6210"/>
                    <a:pt x="2536" y="6110"/>
                  </a:cubicBezTo>
                  <a:cubicBezTo>
                    <a:pt x="2302" y="5877"/>
                    <a:pt x="2035" y="5676"/>
                    <a:pt x="1768" y="5476"/>
                  </a:cubicBezTo>
                  <a:cubicBezTo>
                    <a:pt x="1335" y="5043"/>
                    <a:pt x="1035" y="4476"/>
                    <a:pt x="901" y="3908"/>
                  </a:cubicBezTo>
                  <a:cubicBezTo>
                    <a:pt x="734" y="3275"/>
                    <a:pt x="601" y="2674"/>
                    <a:pt x="468" y="2007"/>
                  </a:cubicBezTo>
                  <a:cubicBezTo>
                    <a:pt x="367" y="1340"/>
                    <a:pt x="201" y="706"/>
                    <a:pt x="67" y="39"/>
                  </a:cubicBezTo>
                  <a:cubicBezTo>
                    <a:pt x="67" y="11"/>
                    <a:pt x="55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54"/>
            <p:cNvSpPr/>
            <p:nvPr/>
          </p:nvSpPr>
          <p:spPr>
            <a:xfrm>
              <a:off x="3135700" y="1659975"/>
              <a:ext cx="547775" cy="853100"/>
            </a:xfrm>
            <a:custGeom>
              <a:rect b="b" l="l" r="r" t="t"/>
              <a:pathLst>
                <a:path extrusionOk="0" h="34124" w="21911">
                  <a:moveTo>
                    <a:pt x="21114" y="1"/>
                  </a:moveTo>
                  <a:cubicBezTo>
                    <a:pt x="20380" y="1"/>
                    <a:pt x="19012" y="925"/>
                    <a:pt x="17014" y="2869"/>
                  </a:cubicBezTo>
                  <a:cubicBezTo>
                    <a:pt x="11310" y="8406"/>
                    <a:pt x="202" y="24084"/>
                    <a:pt x="69" y="30388"/>
                  </a:cubicBezTo>
                  <a:cubicBezTo>
                    <a:pt x="1" y="33139"/>
                    <a:pt x="1977" y="34123"/>
                    <a:pt x="4794" y="34123"/>
                  </a:cubicBezTo>
                  <a:cubicBezTo>
                    <a:pt x="6112" y="34123"/>
                    <a:pt x="7613" y="33908"/>
                    <a:pt x="9175" y="33557"/>
                  </a:cubicBezTo>
                  <a:cubicBezTo>
                    <a:pt x="10843" y="33157"/>
                    <a:pt x="18482" y="26853"/>
                    <a:pt x="18015" y="25352"/>
                  </a:cubicBezTo>
                  <a:cubicBezTo>
                    <a:pt x="17915" y="24985"/>
                    <a:pt x="13245" y="21882"/>
                    <a:pt x="13245" y="21649"/>
                  </a:cubicBezTo>
                  <a:cubicBezTo>
                    <a:pt x="13178" y="20648"/>
                    <a:pt x="20884" y="4970"/>
                    <a:pt x="21584" y="2035"/>
                  </a:cubicBezTo>
                  <a:cubicBezTo>
                    <a:pt x="21910" y="700"/>
                    <a:pt x="21752" y="1"/>
                    <a:pt x="2111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54"/>
            <p:cNvSpPr/>
            <p:nvPr/>
          </p:nvSpPr>
          <p:spPr>
            <a:xfrm>
              <a:off x="3075700" y="1655925"/>
              <a:ext cx="617225" cy="867450"/>
            </a:xfrm>
            <a:custGeom>
              <a:rect b="b" l="l" r="r" t="t"/>
              <a:pathLst>
                <a:path extrusionOk="0" h="34698" w="24689">
                  <a:moveTo>
                    <a:pt x="23703" y="1"/>
                  </a:moveTo>
                  <a:cubicBezTo>
                    <a:pt x="22988" y="1"/>
                    <a:pt x="21752" y="681"/>
                    <a:pt x="19948" y="2130"/>
                  </a:cubicBezTo>
                  <a:cubicBezTo>
                    <a:pt x="15712" y="5499"/>
                    <a:pt x="1" y="27482"/>
                    <a:pt x="2336" y="32352"/>
                  </a:cubicBezTo>
                  <a:cubicBezTo>
                    <a:pt x="3243" y="34280"/>
                    <a:pt x="5489" y="34698"/>
                    <a:pt x="7265" y="34698"/>
                  </a:cubicBezTo>
                  <a:cubicBezTo>
                    <a:pt x="8624" y="34698"/>
                    <a:pt x="9707" y="34453"/>
                    <a:pt x="9707" y="34453"/>
                  </a:cubicBezTo>
                  <a:lnTo>
                    <a:pt x="18747" y="23145"/>
                  </a:lnTo>
                  <a:cubicBezTo>
                    <a:pt x="18747" y="23145"/>
                    <a:pt x="16045" y="22144"/>
                    <a:pt x="15979" y="21511"/>
                  </a:cubicBezTo>
                  <a:cubicBezTo>
                    <a:pt x="15912" y="20910"/>
                    <a:pt x="22450" y="7467"/>
                    <a:pt x="23884" y="3498"/>
                  </a:cubicBezTo>
                  <a:cubicBezTo>
                    <a:pt x="24689" y="1238"/>
                    <a:pt x="24668" y="1"/>
                    <a:pt x="23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54"/>
            <p:cNvSpPr/>
            <p:nvPr/>
          </p:nvSpPr>
          <p:spPr>
            <a:xfrm>
              <a:off x="3211800" y="2195950"/>
              <a:ext cx="264875" cy="159775"/>
            </a:xfrm>
            <a:custGeom>
              <a:rect b="b" l="l" r="r" t="t"/>
              <a:pathLst>
                <a:path extrusionOk="0" h="6391" w="10595">
                  <a:moveTo>
                    <a:pt x="10553" y="1"/>
                  </a:moveTo>
                  <a:cubicBezTo>
                    <a:pt x="10547" y="1"/>
                    <a:pt x="10541" y="3"/>
                    <a:pt x="10535" y="10"/>
                  </a:cubicBezTo>
                  <a:cubicBezTo>
                    <a:pt x="10134" y="110"/>
                    <a:pt x="9734" y="243"/>
                    <a:pt x="9367" y="410"/>
                  </a:cubicBezTo>
                  <a:cubicBezTo>
                    <a:pt x="9000" y="577"/>
                    <a:pt x="8633" y="744"/>
                    <a:pt x="8233" y="944"/>
                  </a:cubicBezTo>
                  <a:cubicBezTo>
                    <a:pt x="7499" y="1277"/>
                    <a:pt x="6765" y="1611"/>
                    <a:pt x="6065" y="2011"/>
                  </a:cubicBezTo>
                  <a:cubicBezTo>
                    <a:pt x="5364" y="2411"/>
                    <a:pt x="4664" y="2812"/>
                    <a:pt x="3963" y="3279"/>
                  </a:cubicBezTo>
                  <a:lnTo>
                    <a:pt x="3496" y="3579"/>
                  </a:lnTo>
                  <a:lnTo>
                    <a:pt x="3296" y="3646"/>
                  </a:lnTo>
                  <a:cubicBezTo>
                    <a:pt x="3029" y="3746"/>
                    <a:pt x="2762" y="3846"/>
                    <a:pt x="2496" y="3946"/>
                  </a:cubicBezTo>
                  <a:cubicBezTo>
                    <a:pt x="1995" y="4179"/>
                    <a:pt x="1495" y="4446"/>
                    <a:pt x="1028" y="4746"/>
                  </a:cubicBezTo>
                  <a:cubicBezTo>
                    <a:pt x="1001" y="4773"/>
                    <a:pt x="1018" y="4822"/>
                    <a:pt x="1043" y="4822"/>
                  </a:cubicBezTo>
                  <a:cubicBezTo>
                    <a:pt x="1048" y="4822"/>
                    <a:pt x="1055" y="4820"/>
                    <a:pt x="1061" y="4813"/>
                  </a:cubicBezTo>
                  <a:cubicBezTo>
                    <a:pt x="1562" y="4546"/>
                    <a:pt x="2062" y="4313"/>
                    <a:pt x="2596" y="4113"/>
                  </a:cubicBezTo>
                  <a:lnTo>
                    <a:pt x="2796" y="4013"/>
                  </a:lnTo>
                  <a:lnTo>
                    <a:pt x="2796" y="4013"/>
                  </a:lnTo>
                  <a:cubicBezTo>
                    <a:pt x="2529" y="4213"/>
                    <a:pt x="2262" y="4413"/>
                    <a:pt x="1995" y="4613"/>
                  </a:cubicBezTo>
                  <a:cubicBezTo>
                    <a:pt x="1295" y="5147"/>
                    <a:pt x="661" y="5714"/>
                    <a:pt x="27" y="6348"/>
                  </a:cubicBezTo>
                  <a:cubicBezTo>
                    <a:pt x="0" y="6348"/>
                    <a:pt x="16" y="6390"/>
                    <a:pt x="41" y="6390"/>
                  </a:cubicBezTo>
                  <a:cubicBezTo>
                    <a:pt x="47" y="6390"/>
                    <a:pt x="54" y="6388"/>
                    <a:pt x="60" y="6381"/>
                  </a:cubicBezTo>
                  <a:cubicBezTo>
                    <a:pt x="1195" y="5280"/>
                    <a:pt x="2596" y="4513"/>
                    <a:pt x="3963" y="3746"/>
                  </a:cubicBezTo>
                  <a:cubicBezTo>
                    <a:pt x="5298" y="2979"/>
                    <a:pt x="6699" y="2111"/>
                    <a:pt x="8133" y="1311"/>
                  </a:cubicBezTo>
                  <a:cubicBezTo>
                    <a:pt x="8533" y="1111"/>
                    <a:pt x="8933" y="877"/>
                    <a:pt x="9334" y="677"/>
                  </a:cubicBezTo>
                  <a:cubicBezTo>
                    <a:pt x="9767" y="510"/>
                    <a:pt x="10168" y="277"/>
                    <a:pt x="10568" y="76"/>
                  </a:cubicBezTo>
                  <a:cubicBezTo>
                    <a:pt x="10595" y="49"/>
                    <a:pt x="10578" y="1"/>
                    <a:pt x="10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54"/>
            <p:cNvSpPr/>
            <p:nvPr/>
          </p:nvSpPr>
          <p:spPr>
            <a:xfrm>
              <a:off x="3378425" y="1611575"/>
              <a:ext cx="710525" cy="905725"/>
            </a:xfrm>
            <a:custGeom>
              <a:rect b="b" l="l" r="r" t="t"/>
              <a:pathLst>
                <a:path extrusionOk="0" h="36229" w="28421">
                  <a:moveTo>
                    <a:pt x="14479" y="1"/>
                  </a:moveTo>
                  <a:cubicBezTo>
                    <a:pt x="13062" y="1"/>
                    <a:pt x="11797" y="411"/>
                    <a:pt x="11442" y="802"/>
                  </a:cubicBezTo>
                  <a:cubicBezTo>
                    <a:pt x="8339" y="4304"/>
                    <a:pt x="0" y="33692"/>
                    <a:pt x="300" y="34126"/>
                  </a:cubicBezTo>
                  <a:cubicBezTo>
                    <a:pt x="530" y="34421"/>
                    <a:pt x="27130" y="36229"/>
                    <a:pt x="28125" y="36229"/>
                  </a:cubicBezTo>
                  <a:cubicBezTo>
                    <a:pt x="28143" y="36229"/>
                    <a:pt x="28152" y="36228"/>
                    <a:pt x="28154" y="36227"/>
                  </a:cubicBezTo>
                  <a:cubicBezTo>
                    <a:pt x="28420" y="35994"/>
                    <a:pt x="27253" y="29422"/>
                    <a:pt x="26186" y="22784"/>
                  </a:cubicBezTo>
                  <a:cubicBezTo>
                    <a:pt x="25518" y="18781"/>
                    <a:pt x="22450" y="5405"/>
                    <a:pt x="18046" y="1236"/>
                  </a:cubicBezTo>
                  <a:cubicBezTo>
                    <a:pt x="17080" y="316"/>
                    <a:pt x="15721" y="1"/>
                    <a:pt x="144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54"/>
            <p:cNvSpPr/>
            <p:nvPr/>
          </p:nvSpPr>
          <p:spPr>
            <a:xfrm>
              <a:off x="3385925" y="1786650"/>
              <a:ext cx="201825" cy="662850"/>
            </a:xfrm>
            <a:custGeom>
              <a:rect b="b" l="l" r="r" t="t"/>
              <a:pathLst>
                <a:path extrusionOk="0" h="26514" w="8073">
                  <a:moveTo>
                    <a:pt x="8028" y="0"/>
                  </a:moveTo>
                  <a:cubicBezTo>
                    <a:pt x="8016" y="0"/>
                    <a:pt x="8006" y="11"/>
                    <a:pt x="8006" y="37"/>
                  </a:cubicBezTo>
                  <a:cubicBezTo>
                    <a:pt x="7539" y="1171"/>
                    <a:pt x="7105" y="2305"/>
                    <a:pt x="6705" y="3439"/>
                  </a:cubicBezTo>
                  <a:cubicBezTo>
                    <a:pt x="6739" y="3306"/>
                    <a:pt x="6739" y="3139"/>
                    <a:pt x="6772" y="2972"/>
                  </a:cubicBezTo>
                  <a:cubicBezTo>
                    <a:pt x="6805" y="2505"/>
                    <a:pt x="6772" y="2071"/>
                    <a:pt x="6839" y="1638"/>
                  </a:cubicBezTo>
                  <a:cubicBezTo>
                    <a:pt x="6839" y="1621"/>
                    <a:pt x="6822" y="1613"/>
                    <a:pt x="6805" y="1613"/>
                  </a:cubicBezTo>
                  <a:cubicBezTo>
                    <a:pt x="6789" y="1613"/>
                    <a:pt x="6772" y="1621"/>
                    <a:pt x="6772" y="1638"/>
                  </a:cubicBezTo>
                  <a:cubicBezTo>
                    <a:pt x="6739" y="2105"/>
                    <a:pt x="6638" y="2538"/>
                    <a:pt x="6572" y="3005"/>
                  </a:cubicBezTo>
                  <a:cubicBezTo>
                    <a:pt x="6505" y="3439"/>
                    <a:pt x="6472" y="3773"/>
                    <a:pt x="6405" y="4206"/>
                  </a:cubicBezTo>
                  <a:lnTo>
                    <a:pt x="6372" y="4406"/>
                  </a:lnTo>
                  <a:cubicBezTo>
                    <a:pt x="5704" y="6308"/>
                    <a:pt x="5071" y="8243"/>
                    <a:pt x="4470" y="10177"/>
                  </a:cubicBezTo>
                  <a:cubicBezTo>
                    <a:pt x="3369" y="13613"/>
                    <a:pt x="2369" y="17082"/>
                    <a:pt x="1435" y="20585"/>
                  </a:cubicBezTo>
                  <a:cubicBezTo>
                    <a:pt x="901" y="22553"/>
                    <a:pt x="434" y="24521"/>
                    <a:pt x="0" y="26489"/>
                  </a:cubicBezTo>
                  <a:cubicBezTo>
                    <a:pt x="0" y="26506"/>
                    <a:pt x="17" y="26514"/>
                    <a:pt x="34" y="26514"/>
                  </a:cubicBezTo>
                  <a:cubicBezTo>
                    <a:pt x="50" y="26514"/>
                    <a:pt x="67" y="26506"/>
                    <a:pt x="67" y="26489"/>
                  </a:cubicBezTo>
                  <a:cubicBezTo>
                    <a:pt x="1101" y="23053"/>
                    <a:pt x="2069" y="19584"/>
                    <a:pt x="3103" y="16148"/>
                  </a:cubicBezTo>
                  <a:cubicBezTo>
                    <a:pt x="4037" y="12979"/>
                    <a:pt x="5004" y="9810"/>
                    <a:pt x="6005" y="6675"/>
                  </a:cubicBezTo>
                  <a:cubicBezTo>
                    <a:pt x="6038" y="6675"/>
                    <a:pt x="6071" y="6675"/>
                    <a:pt x="6071" y="6641"/>
                  </a:cubicBezTo>
                  <a:lnTo>
                    <a:pt x="6272" y="5807"/>
                  </a:lnTo>
                  <a:cubicBezTo>
                    <a:pt x="6872" y="3906"/>
                    <a:pt x="7506" y="2005"/>
                    <a:pt x="8073" y="70"/>
                  </a:cubicBezTo>
                  <a:cubicBezTo>
                    <a:pt x="8073" y="29"/>
                    <a:pt x="8047" y="0"/>
                    <a:pt x="8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54"/>
            <p:cNvSpPr/>
            <p:nvPr/>
          </p:nvSpPr>
          <p:spPr>
            <a:xfrm>
              <a:off x="3635350" y="1651275"/>
              <a:ext cx="192325" cy="120450"/>
            </a:xfrm>
            <a:custGeom>
              <a:rect b="b" l="l" r="r" t="t"/>
              <a:pathLst>
                <a:path extrusionOk="0" h="4818" w="7693">
                  <a:moveTo>
                    <a:pt x="7649" y="1"/>
                  </a:moveTo>
                  <a:cubicBezTo>
                    <a:pt x="7642" y="1"/>
                    <a:pt x="7636" y="5"/>
                    <a:pt x="7636" y="14"/>
                  </a:cubicBezTo>
                  <a:cubicBezTo>
                    <a:pt x="7102" y="715"/>
                    <a:pt x="6535" y="1415"/>
                    <a:pt x="5935" y="2049"/>
                  </a:cubicBezTo>
                  <a:cubicBezTo>
                    <a:pt x="5401" y="2650"/>
                    <a:pt x="4801" y="3183"/>
                    <a:pt x="4133" y="3617"/>
                  </a:cubicBezTo>
                  <a:cubicBezTo>
                    <a:pt x="3533" y="4151"/>
                    <a:pt x="2766" y="4451"/>
                    <a:pt x="1965" y="4551"/>
                  </a:cubicBezTo>
                  <a:cubicBezTo>
                    <a:pt x="1954" y="4551"/>
                    <a:pt x="1943" y="4551"/>
                    <a:pt x="1932" y="4551"/>
                  </a:cubicBezTo>
                  <a:cubicBezTo>
                    <a:pt x="1" y="4551"/>
                    <a:pt x="298" y="1675"/>
                    <a:pt x="464" y="448"/>
                  </a:cubicBezTo>
                  <a:lnTo>
                    <a:pt x="464" y="448"/>
                  </a:lnTo>
                  <a:cubicBezTo>
                    <a:pt x="197" y="1449"/>
                    <a:pt x="164" y="2516"/>
                    <a:pt x="364" y="3517"/>
                  </a:cubicBezTo>
                  <a:cubicBezTo>
                    <a:pt x="498" y="4284"/>
                    <a:pt x="1131" y="4818"/>
                    <a:pt x="1899" y="4818"/>
                  </a:cubicBezTo>
                  <a:cubicBezTo>
                    <a:pt x="2732" y="4785"/>
                    <a:pt x="3533" y="4484"/>
                    <a:pt x="4200" y="3951"/>
                  </a:cubicBezTo>
                  <a:cubicBezTo>
                    <a:pt x="4901" y="3484"/>
                    <a:pt x="5568" y="2883"/>
                    <a:pt x="6135" y="2216"/>
                  </a:cubicBezTo>
                  <a:cubicBezTo>
                    <a:pt x="6702" y="1549"/>
                    <a:pt x="7169" y="782"/>
                    <a:pt x="7669" y="48"/>
                  </a:cubicBezTo>
                  <a:cubicBezTo>
                    <a:pt x="7693" y="24"/>
                    <a:pt x="7666" y="1"/>
                    <a:pt x="7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54"/>
            <p:cNvSpPr/>
            <p:nvPr/>
          </p:nvSpPr>
          <p:spPr>
            <a:xfrm>
              <a:off x="3733800" y="1547900"/>
              <a:ext cx="887875" cy="415900"/>
            </a:xfrm>
            <a:custGeom>
              <a:rect b="b" l="l" r="r" t="t"/>
              <a:pathLst>
                <a:path extrusionOk="0" h="16636" w="35515">
                  <a:moveTo>
                    <a:pt x="26737" y="0"/>
                  </a:moveTo>
                  <a:cubicBezTo>
                    <a:pt x="25781" y="0"/>
                    <a:pt x="25110" y="95"/>
                    <a:pt x="25013" y="313"/>
                  </a:cubicBezTo>
                  <a:cubicBezTo>
                    <a:pt x="23854" y="2830"/>
                    <a:pt x="19344" y="7219"/>
                    <a:pt x="18820" y="7219"/>
                  </a:cubicBezTo>
                  <a:cubicBezTo>
                    <a:pt x="18816" y="7219"/>
                    <a:pt x="18812" y="7219"/>
                    <a:pt x="18809" y="7218"/>
                  </a:cubicBezTo>
                  <a:cubicBezTo>
                    <a:pt x="18175" y="7152"/>
                    <a:pt x="11237" y="5651"/>
                    <a:pt x="5766" y="4383"/>
                  </a:cubicBezTo>
                  <a:cubicBezTo>
                    <a:pt x="4799" y="4153"/>
                    <a:pt x="4034" y="4050"/>
                    <a:pt x="3444" y="4050"/>
                  </a:cubicBezTo>
                  <a:cubicBezTo>
                    <a:pt x="0" y="4050"/>
                    <a:pt x="2501" y="7552"/>
                    <a:pt x="5633" y="9887"/>
                  </a:cubicBezTo>
                  <a:cubicBezTo>
                    <a:pt x="11228" y="14063"/>
                    <a:pt x="17591" y="16636"/>
                    <a:pt x="21404" y="16636"/>
                  </a:cubicBezTo>
                  <a:cubicBezTo>
                    <a:pt x="22160" y="16636"/>
                    <a:pt x="22816" y="16535"/>
                    <a:pt x="23345" y="16325"/>
                  </a:cubicBezTo>
                  <a:cubicBezTo>
                    <a:pt x="25847" y="15324"/>
                    <a:pt x="33953" y="7919"/>
                    <a:pt x="35287" y="1915"/>
                  </a:cubicBezTo>
                  <a:cubicBezTo>
                    <a:pt x="35515" y="929"/>
                    <a:pt x="29728" y="0"/>
                    <a:pt x="26737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54"/>
            <p:cNvSpPr/>
            <p:nvPr/>
          </p:nvSpPr>
          <p:spPr>
            <a:xfrm>
              <a:off x="4348275" y="1336275"/>
              <a:ext cx="326550" cy="378075"/>
            </a:xfrm>
            <a:custGeom>
              <a:rect b="b" l="l" r="r" t="t"/>
              <a:pathLst>
                <a:path extrusionOk="0" h="15123" w="13062">
                  <a:moveTo>
                    <a:pt x="4709" y="1"/>
                  </a:moveTo>
                  <a:cubicBezTo>
                    <a:pt x="4484" y="1"/>
                    <a:pt x="4291" y="55"/>
                    <a:pt x="4137" y="172"/>
                  </a:cubicBezTo>
                  <a:cubicBezTo>
                    <a:pt x="2336" y="1540"/>
                    <a:pt x="1" y="8645"/>
                    <a:pt x="101" y="9913"/>
                  </a:cubicBezTo>
                  <a:cubicBezTo>
                    <a:pt x="194" y="11121"/>
                    <a:pt x="6160" y="15123"/>
                    <a:pt x="7835" y="15123"/>
                  </a:cubicBezTo>
                  <a:cubicBezTo>
                    <a:pt x="7963" y="15123"/>
                    <a:pt x="8066" y="15099"/>
                    <a:pt x="8140" y="15050"/>
                  </a:cubicBezTo>
                  <a:cubicBezTo>
                    <a:pt x="9207" y="14349"/>
                    <a:pt x="12009" y="10380"/>
                    <a:pt x="12543" y="8245"/>
                  </a:cubicBezTo>
                  <a:cubicBezTo>
                    <a:pt x="13061" y="6201"/>
                    <a:pt x="7109" y="1"/>
                    <a:pt x="4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54"/>
            <p:cNvSpPr/>
            <p:nvPr/>
          </p:nvSpPr>
          <p:spPr>
            <a:xfrm>
              <a:off x="4253200" y="1291525"/>
              <a:ext cx="211850" cy="268525"/>
            </a:xfrm>
            <a:custGeom>
              <a:rect b="b" l="l" r="r" t="t"/>
              <a:pathLst>
                <a:path extrusionOk="0" h="10741" w="8474">
                  <a:moveTo>
                    <a:pt x="1512" y="0"/>
                  </a:moveTo>
                  <a:cubicBezTo>
                    <a:pt x="1332" y="0"/>
                    <a:pt x="1161" y="40"/>
                    <a:pt x="1002" y="128"/>
                  </a:cubicBezTo>
                  <a:cubicBezTo>
                    <a:pt x="1" y="695"/>
                    <a:pt x="1635" y="3397"/>
                    <a:pt x="2603" y="5331"/>
                  </a:cubicBezTo>
                  <a:cubicBezTo>
                    <a:pt x="3337" y="6932"/>
                    <a:pt x="3837" y="8667"/>
                    <a:pt x="4104" y="10435"/>
                  </a:cubicBezTo>
                  <a:cubicBezTo>
                    <a:pt x="4466" y="10640"/>
                    <a:pt x="4866" y="10740"/>
                    <a:pt x="5264" y="10740"/>
                  </a:cubicBezTo>
                  <a:cubicBezTo>
                    <a:pt x="5709" y="10740"/>
                    <a:pt x="6152" y="10615"/>
                    <a:pt x="6539" y="10368"/>
                  </a:cubicBezTo>
                  <a:cubicBezTo>
                    <a:pt x="8474" y="9067"/>
                    <a:pt x="7173" y="5798"/>
                    <a:pt x="7173" y="5798"/>
                  </a:cubicBezTo>
                  <a:cubicBezTo>
                    <a:pt x="7173" y="5798"/>
                    <a:pt x="3677" y="0"/>
                    <a:pt x="15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54"/>
            <p:cNvSpPr/>
            <p:nvPr/>
          </p:nvSpPr>
          <p:spPr>
            <a:xfrm>
              <a:off x="4376625" y="1160025"/>
              <a:ext cx="312650" cy="423525"/>
            </a:xfrm>
            <a:custGeom>
              <a:rect b="b" l="l" r="r" t="t"/>
              <a:pathLst>
                <a:path extrusionOk="0" h="16941" w="12506">
                  <a:moveTo>
                    <a:pt x="8939" y="1"/>
                  </a:moveTo>
                  <a:cubicBezTo>
                    <a:pt x="6752" y="1"/>
                    <a:pt x="1432" y="8494"/>
                    <a:pt x="501" y="8557"/>
                  </a:cubicBezTo>
                  <a:cubicBezTo>
                    <a:pt x="1" y="8590"/>
                    <a:pt x="301" y="9524"/>
                    <a:pt x="701" y="9891"/>
                  </a:cubicBezTo>
                  <a:cubicBezTo>
                    <a:pt x="996" y="10173"/>
                    <a:pt x="1261" y="10265"/>
                    <a:pt x="1481" y="10265"/>
                  </a:cubicBezTo>
                  <a:cubicBezTo>
                    <a:pt x="1884" y="10265"/>
                    <a:pt x="2135" y="9958"/>
                    <a:pt x="2136" y="9958"/>
                  </a:cubicBezTo>
                  <a:lnTo>
                    <a:pt x="2136" y="9958"/>
                  </a:lnTo>
                  <a:cubicBezTo>
                    <a:pt x="2135" y="9958"/>
                    <a:pt x="901" y="11859"/>
                    <a:pt x="1702" y="12860"/>
                  </a:cubicBezTo>
                  <a:cubicBezTo>
                    <a:pt x="1920" y="13141"/>
                    <a:pt x="2175" y="13245"/>
                    <a:pt x="2433" y="13245"/>
                  </a:cubicBezTo>
                  <a:cubicBezTo>
                    <a:pt x="3122" y="13245"/>
                    <a:pt x="3831" y="12508"/>
                    <a:pt x="3903" y="12459"/>
                  </a:cubicBezTo>
                  <a:lnTo>
                    <a:pt x="3903" y="12459"/>
                  </a:lnTo>
                  <a:cubicBezTo>
                    <a:pt x="3837" y="12559"/>
                    <a:pt x="2736" y="14327"/>
                    <a:pt x="3637" y="15261"/>
                  </a:cubicBezTo>
                  <a:cubicBezTo>
                    <a:pt x="3849" y="15481"/>
                    <a:pt x="4074" y="15566"/>
                    <a:pt x="4295" y="15566"/>
                  </a:cubicBezTo>
                  <a:cubicBezTo>
                    <a:pt x="5012" y="15566"/>
                    <a:pt x="5687" y="14671"/>
                    <a:pt x="5738" y="14594"/>
                  </a:cubicBezTo>
                  <a:lnTo>
                    <a:pt x="5738" y="14594"/>
                  </a:lnTo>
                  <a:cubicBezTo>
                    <a:pt x="5705" y="14728"/>
                    <a:pt x="5338" y="16229"/>
                    <a:pt x="6172" y="16796"/>
                  </a:cubicBezTo>
                  <a:cubicBezTo>
                    <a:pt x="6328" y="16895"/>
                    <a:pt x="6481" y="16940"/>
                    <a:pt x="6630" y="16940"/>
                  </a:cubicBezTo>
                  <a:cubicBezTo>
                    <a:pt x="7876" y="16940"/>
                    <a:pt x="8876" y="13793"/>
                    <a:pt x="10008" y="13227"/>
                  </a:cubicBezTo>
                  <a:cubicBezTo>
                    <a:pt x="10008" y="13227"/>
                    <a:pt x="11342" y="15261"/>
                    <a:pt x="11409" y="15328"/>
                  </a:cubicBezTo>
                  <a:cubicBezTo>
                    <a:pt x="11409" y="15328"/>
                    <a:pt x="11409" y="15328"/>
                    <a:pt x="11409" y="15328"/>
                  </a:cubicBezTo>
                  <a:cubicBezTo>
                    <a:pt x="11452" y="15328"/>
                    <a:pt x="12505" y="11651"/>
                    <a:pt x="11576" y="9991"/>
                  </a:cubicBezTo>
                  <a:cubicBezTo>
                    <a:pt x="11331" y="9584"/>
                    <a:pt x="10911" y="9353"/>
                    <a:pt x="10457" y="9353"/>
                  </a:cubicBezTo>
                  <a:cubicBezTo>
                    <a:pt x="10353" y="9353"/>
                    <a:pt x="10247" y="9366"/>
                    <a:pt x="10141" y="9390"/>
                  </a:cubicBezTo>
                  <a:cubicBezTo>
                    <a:pt x="10141" y="9390"/>
                    <a:pt x="10642" y="8256"/>
                    <a:pt x="9941" y="7489"/>
                  </a:cubicBezTo>
                  <a:cubicBezTo>
                    <a:pt x="9780" y="7328"/>
                    <a:pt x="9508" y="7282"/>
                    <a:pt x="9255" y="7282"/>
                  </a:cubicBezTo>
                  <a:cubicBezTo>
                    <a:pt x="8933" y="7282"/>
                    <a:pt x="8640" y="7356"/>
                    <a:pt x="8640" y="7356"/>
                  </a:cubicBezTo>
                  <a:cubicBezTo>
                    <a:pt x="8840" y="6789"/>
                    <a:pt x="8707" y="6188"/>
                    <a:pt x="8340" y="5755"/>
                  </a:cubicBezTo>
                  <a:cubicBezTo>
                    <a:pt x="8097" y="5527"/>
                    <a:pt x="7786" y="5465"/>
                    <a:pt x="7518" y="5465"/>
                  </a:cubicBezTo>
                  <a:cubicBezTo>
                    <a:pt x="7197" y="5465"/>
                    <a:pt x="6939" y="5554"/>
                    <a:pt x="6939" y="5554"/>
                  </a:cubicBezTo>
                  <a:cubicBezTo>
                    <a:pt x="6939" y="5554"/>
                    <a:pt x="10408" y="984"/>
                    <a:pt x="9374" y="151"/>
                  </a:cubicBezTo>
                  <a:cubicBezTo>
                    <a:pt x="9249" y="48"/>
                    <a:pt x="9103" y="1"/>
                    <a:pt x="89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54"/>
            <p:cNvSpPr/>
            <p:nvPr/>
          </p:nvSpPr>
          <p:spPr>
            <a:xfrm>
              <a:off x="4428400" y="1298875"/>
              <a:ext cx="118375" cy="119500"/>
            </a:xfrm>
            <a:custGeom>
              <a:rect b="b" l="l" r="r" t="t"/>
              <a:pathLst>
                <a:path extrusionOk="0" h="4780" w="4735">
                  <a:moveTo>
                    <a:pt x="4735" y="0"/>
                  </a:moveTo>
                  <a:cubicBezTo>
                    <a:pt x="2733" y="968"/>
                    <a:pt x="1099" y="2502"/>
                    <a:pt x="31" y="4437"/>
                  </a:cubicBezTo>
                  <a:cubicBezTo>
                    <a:pt x="1" y="4498"/>
                    <a:pt x="26" y="4779"/>
                    <a:pt x="56" y="4779"/>
                  </a:cubicBezTo>
                  <a:cubicBezTo>
                    <a:pt x="59" y="4779"/>
                    <a:pt x="62" y="4776"/>
                    <a:pt x="65" y="4770"/>
                  </a:cubicBezTo>
                  <a:cubicBezTo>
                    <a:pt x="1099" y="3103"/>
                    <a:pt x="2900" y="1335"/>
                    <a:pt x="4735" y="34"/>
                  </a:cubicBezTo>
                  <a:lnTo>
                    <a:pt x="4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54"/>
            <p:cNvSpPr/>
            <p:nvPr/>
          </p:nvSpPr>
          <p:spPr>
            <a:xfrm>
              <a:off x="4471100" y="1341400"/>
              <a:ext cx="122375" cy="132825"/>
            </a:xfrm>
            <a:custGeom>
              <a:rect b="b" l="l" r="r" t="t"/>
              <a:pathLst>
                <a:path extrusionOk="0" h="5313" w="4895">
                  <a:moveTo>
                    <a:pt x="4861" y="1"/>
                  </a:moveTo>
                  <a:cubicBezTo>
                    <a:pt x="2693" y="1101"/>
                    <a:pt x="958" y="2936"/>
                    <a:pt x="24" y="5171"/>
                  </a:cubicBezTo>
                  <a:cubicBezTo>
                    <a:pt x="1" y="5242"/>
                    <a:pt x="27" y="5312"/>
                    <a:pt x="57" y="5312"/>
                  </a:cubicBezTo>
                  <a:cubicBezTo>
                    <a:pt x="69" y="5312"/>
                    <a:pt x="81" y="5300"/>
                    <a:pt x="91" y="5271"/>
                  </a:cubicBezTo>
                  <a:cubicBezTo>
                    <a:pt x="792" y="3770"/>
                    <a:pt x="3227" y="1201"/>
                    <a:pt x="4895" y="34"/>
                  </a:cubicBezTo>
                  <a:cubicBezTo>
                    <a:pt x="4895" y="34"/>
                    <a:pt x="4895" y="1"/>
                    <a:pt x="4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54"/>
            <p:cNvSpPr/>
            <p:nvPr/>
          </p:nvSpPr>
          <p:spPr>
            <a:xfrm>
              <a:off x="4518675" y="1394550"/>
              <a:ext cx="110500" cy="135250"/>
            </a:xfrm>
            <a:custGeom>
              <a:rect b="b" l="l" r="r" t="t"/>
              <a:pathLst>
                <a:path extrusionOk="0" h="5410" w="4420">
                  <a:moveTo>
                    <a:pt x="4379" y="0"/>
                  </a:moveTo>
                  <a:cubicBezTo>
                    <a:pt x="4373" y="0"/>
                    <a:pt x="4366" y="3"/>
                    <a:pt x="4359" y="9"/>
                  </a:cubicBezTo>
                  <a:cubicBezTo>
                    <a:pt x="3258" y="476"/>
                    <a:pt x="2191" y="1544"/>
                    <a:pt x="1457" y="2445"/>
                  </a:cubicBezTo>
                  <a:cubicBezTo>
                    <a:pt x="723" y="3278"/>
                    <a:pt x="223" y="4279"/>
                    <a:pt x="23" y="5380"/>
                  </a:cubicBezTo>
                  <a:cubicBezTo>
                    <a:pt x="1" y="5380"/>
                    <a:pt x="8" y="5410"/>
                    <a:pt x="25" y="5410"/>
                  </a:cubicBezTo>
                  <a:cubicBezTo>
                    <a:pt x="34" y="5410"/>
                    <a:pt x="45" y="5402"/>
                    <a:pt x="56" y="5380"/>
                  </a:cubicBezTo>
                  <a:cubicBezTo>
                    <a:pt x="990" y="3178"/>
                    <a:pt x="2558" y="1511"/>
                    <a:pt x="4393" y="43"/>
                  </a:cubicBezTo>
                  <a:cubicBezTo>
                    <a:pt x="4419" y="43"/>
                    <a:pt x="4403" y="0"/>
                    <a:pt x="4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54"/>
            <p:cNvSpPr/>
            <p:nvPr/>
          </p:nvSpPr>
          <p:spPr>
            <a:xfrm>
              <a:off x="4393300" y="1408950"/>
              <a:ext cx="234375" cy="178075"/>
            </a:xfrm>
            <a:custGeom>
              <a:rect b="b" l="l" r="r" t="t"/>
              <a:pathLst>
                <a:path extrusionOk="0" h="7123" w="9375">
                  <a:moveTo>
                    <a:pt x="1435" y="1"/>
                  </a:moveTo>
                  <a:cubicBezTo>
                    <a:pt x="1202" y="367"/>
                    <a:pt x="1" y="2436"/>
                    <a:pt x="1002" y="3270"/>
                  </a:cubicBezTo>
                  <a:cubicBezTo>
                    <a:pt x="1226" y="3401"/>
                    <a:pt x="1459" y="3453"/>
                    <a:pt x="1684" y="3453"/>
                  </a:cubicBezTo>
                  <a:cubicBezTo>
                    <a:pt x="2005" y="3453"/>
                    <a:pt x="2312" y="3347"/>
                    <a:pt x="2563" y="3212"/>
                  </a:cubicBezTo>
                  <a:lnTo>
                    <a:pt x="2563" y="3212"/>
                  </a:lnTo>
                  <a:cubicBezTo>
                    <a:pt x="2478" y="3477"/>
                    <a:pt x="2423" y="3757"/>
                    <a:pt x="2403" y="4037"/>
                  </a:cubicBezTo>
                  <a:cubicBezTo>
                    <a:pt x="2302" y="4537"/>
                    <a:pt x="2436" y="5037"/>
                    <a:pt x="2769" y="5438"/>
                  </a:cubicBezTo>
                  <a:cubicBezTo>
                    <a:pt x="2936" y="5638"/>
                    <a:pt x="3170" y="5805"/>
                    <a:pt x="3437" y="5871"/>
                  </a:cubicBezTo>
                  <a:cubicBezTo>
                    <a:pt x="3500" y="5879"/>
                    <a:pt x="3564" y="5883"/>
                    <a:pt x="3630" y="5883"/>
                  </a:cubicBezTo>
                  <a:cubicBezTo>
                    <a:pt x="3842" y="5883"/>
                    <a:pt x="4059" y="5840"/>
                    <a:pt x="4237" y="5738"/>
                  </a:cubicBezTo>
                  <a:cubicBezTo>
                    <a:pt x="4441" y="5619"/>
                    <a:pt x="4636" y="5474"/>
                    <a:pt x="4814" y="5303"/>
                  </a:cubicBezTo>
                  <a:lnTo>
                    <a:pt x="4814" y="5303"/>
                  </a:lnTo>
                  <a:cubicBezTo>
                    <a:pt x="4808" y="5412"/>
                    <a:pt x="4804" y="5523"/>
                    <a:pt x="4804" y="5638"/>
                  </a:cubicBezTo>
                  <a:cubicBezTo>
                    <a:pt x="4771" y="6005"/>
                    <a:pt x="4904" y="6372"/>
                    <a:pt x="5104" y="6672"/>
                  </a:cubicBezTo>
                  <a:cubicBezTo>
                    <a:pt x="5300" y="6979"/>
                    <a:pt x="5611" y="7122"/>
                    <a:pt x="5942" y="7122"/>
                  </a:cubicBezTo>
                  <a:cubicBezTo>
                    <a:pt x="6007" y="7122"/>
                    <a:pt x="6073" y="7117"/>
                    <a:pt x="6139" y="7106"/>
                  </a:cubicBezTo>
                  <a:cubicBezTo>
                    <a:pt x="6472" y="7006"/>
                    <a:pt x="6806" y="6772"/>
                    <a:pt x="7039" y="6505"/>
                  </a:cubicBezTo>
                  <a:cubicBezTo>
                    <a:pt x="7473" y="5971"/>
                    <a:pt x="7840" y="5438"/>
                    <a:pt x="8207" y="4837"/>
                  </a:cubicBezTo>
                  <a:cubicBezTo>
                    <a:pt x="8373" y="4570"/>
                    <a:pt x="8540" y="4270"/>
                    <a:pt x="8707" y="4003"/>
                  </a:cubicBezTo>
                  <a:cubicBezTo>
                    <a:pt x="8874" y="3703"/>
                    <a:pt x="9107" y="3470"/>
                    <a:pt x="9374" y="3270"/>
                  </a:cubicBezTo>
                  <a:lnTo>
                    <a:pt x="9374" y="3270"/>
                  </a:lnTo>
                  <a:cubicBezTo>
                    <a:pt x="9074" y="3436"/>
                    <a:pt x="8840" y="3670"/>
                    <a:pt x="8640" y="3937"/>
                  </a:cubicBezTo>
                  <a:cubicBezTo>
                    <a:pt x="8440" y="4204"/>
                    <a:pt x="8240" y="4470"/>
                    <a:pt x="8040" y="4737"/>
                  </a:cubicBezTo>
                  <a:cubicBezTo>
                    <a:pt x="7673" y="5304"/>
                    <a:pt x="7273" y="5838"/>
                    <a:pt x="6839" y="6305"/>
                  </a:cubicBezTo>
                  <a:cubicBezTo>
                    <a:pt x="6639" y="6539"/>
                    <a:pt x="6372" y="6705"/>
                    <a:pt x="6072" y="6772"/>
                  </a:cubicBezTo>
                  <a:cubicBezTo>
                    <a:pt x="6038" y="6776"/>
                    <a:pt x="6005" y="6778"/>
                    <a:pt x="5972" y="6778"/>
                  </a:cubicBezTo>
                  <a:cubicBezTo>
                    <a:pt x="5740" y="6778"/>
                    <a:pt x="5517" y="6676"/>
                    <a:pt x="5371" y="6472"/>
                  </a:cubicBezTo>
                  <a:cubicBezTo>
                    <a:pt x="5238" y="6205"/>
                    <a:pt x="5138" y="5938"/>
                    <a:pt x="5171" y="5638"/>
                  </a:cubicBezTo>
                  <a:cubicBezTo>
                    <a:pt x="5171" y="5355"/>
                    <a:pt x="5201" y="5042"/>
                    <a:pt x="5260" y="4755"/>
                  </a:cubicBezTo>
                  <a:lnTo>
                    <a:pt x="5260" y="4755"/>
                  </a:lnTo>
                  <a:cubicBezTo>
                    <a:pt x="5264" y="4749"/>
                    <a:pt x="5268" y="4743"/>
                    <a:pt x="5271" y="4737"/>
                  </a:cubicBezTo>
                  <a:lnTo>
                    <a:pt x="5265" y="4735"/>
                  </a:lnTo>
                  <a:lnTo>
                    <a:pt x="5265" y="4735"/>
                  </a:lnTo>
                  <a:cubicBezTo>
                    <a:pt x="5267" y="4724"/>
                    <a:pt x="5269" y="4714"/>
                    <a:pt x="5271" y="4704"/>
                  </a:cubicBezTo>
                  <a:lnTo>
                    <a:pt x="5571" y="3603"/>
                  </a:lnTo>
                  <a:lnTo>
                    <a:pt x="4938" y="4537"/>
                  </a:lnTo>
                  <a:cubicBezTo>
                    <a:pt x="4704" y="4904"/>
                    <a:pt x="4404" y="5171"/>
                    <a:pt x="4070" y="5371"/>
                  </a:cubicBezTo>
                  <a:cubicBezTo>
                    <a:pt x="3937" y="5444"/>
                    <a:pt x="3800" y="5477"/>
                    <a:pt x="3668" y="5477"/>
                  </a:cubicBezTo>
                  <a:cubicBezTo>
                    <a:pt x="3435" y="5477"/>
                    <a:pt x="3219" y="5374"/>
                    <a:pt x="3070" y="5204"/>
                  </a:cubicBezTo>
                  <a:cubicBezTo>
                    <a:pt x="2803" y="4871"/>
                    <a:pt x="2703" y="4470"/>
                    <a:pt x="2769" y="4070"/>
                  </a:cubicBezTo>
                  <a:cubicBezTo>
                    <a:pt x="2803" y="3636"/>
                    <a:pt x="2903" y="3236"/>
                    <a:pt x="3070" y="2836"/>
                  </a:cubicBezTo>
                  <a:lnTo>
                    <a:pt x="3470" y="1935"/>
                  </a:lnTo>
                  <a:lnTo>
                    <a:pt x="2803" y="2636"/>
                  </a:lnTo>
                  <a:cubicBezTo>
                    <a:pt x="2616" y="2846"/>
                    <a:pt x="2150" y="3090"/>
                    <a:pt x="1715" y="3090"/>
                  </a:cubicBezTo>
                  <a:cubicBezTo>
                    <a:pt x="1530" y="3090"/>
                    <a:pt x="1351" y="3046"/>
                    <a:pt x="1202" y="2936"/>
                  </a:cubicBezTo>
                  <a:cubicBezTo>
                    <a:pt x="601" y="2436"/>
                    <a:pt x="1235" y="935"/>
                    <a:pt x="1635" y="101"/>
                  </a:cubicBezTo>
                  <a:cubicBezTo>
                    <a:pt x="1669" y="34"/>
                    <a:pt x="1402" y="67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54"/>
            <p:cNvSpPr/>
            <p:nvPr/>
          </p:nvSpPr>
          <p:spPr>
            <a:xfrm>
              <a:off x="3723950" y="1586575"/>
              <a:ext cx="849500" cy="393675"/>
            </a:xfrm>
            <a:custGeom>
              <a:rect b="b" l="l" r="r" t="t"/>
              <a:pathLst>
                <a:path extrusionOk="0" h="15747" w="33980">
                  <a:moveTo>
                    <a:pt x="23973" y="1"/>
                  </a:moveTo>
                  <a:cubicBezTo>
                    <a:pt x="23973" y="1"/>
                    <a:pt x="19570" y="5171"/>
                    <a:pt x="19269" y="5338"/>
                  </a:cubicBezTo>
                  <a:cubicBezTo>
                    <a:pt x="19261" y="5342"/>
                    <a:pt x="19241" y="5344"/>
                    <a:pt x="19212" y="5344"/>
                  </a:cubicBezTo>
                  <a:cubicBezTo>
                    <a:pt x="18359" y="5344"/>
                    <a:pt x="9059" y="3506"/>
                    <a:pt x="6027" y="2602"/>
                  </a:cubicBezTo>
                  <a:cubicBezTo>
                    <a:pt x="5458" y="2435"/>
                    <a:pt x="4881" y="2354"/>
                    <a:pt x="4335" y="2354"/>
                  </a:cubicBezTo>
                  <a:cubicBezTo>
                    <a:pt x="1843" y="2354"/>
                    <a:pt x="1" y="4036"/>
                    <a:pt x="2491" y="6772"/>
                  </a:cubicBezTo>
                  <a:cubicBezTo>
                    <a:pt x="5993" y="10605"/>
                    <a:pt x="16859" y="15747"/>
                    <a:pt x="21733" y="15747"/>
                  </a:cubicBezTo>
                  <a:cubicBezTo>
                    <a:pt x="21780" y="15747"/>
                    <a:pt x="21826" y="15746"/>
                    <a:pt x="21871" y="15745"/>
                  </a:cubicBezTo>
                  <a:cubicBezTo>
                    <a:pt x="26675" y="15645"/>
                    <a:pt x="33980" y="6205"/>
                    <a:pt x="33980" y="6205"/>
                  </a:cubicBezTo>
                  <a:lnTo>
                    <a:pt x="23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54"/>
            <p:cNvSpPr/>
            <p:nvPr/>
          </p:nvSpPr>
          <p:spPr>
            <a:xfrm>
              <a:off x="4294075" y="1644950"/>
              <a:ext cx="234100" cy="144650"/>
            </a:xfrm>
            <a:custGeom>
              <a:rect b="b" l="l" r="r" t="t"/>
              <a:pathLst>
                <a:path extrusionOk="0" h="5786" w="9364">
                  <a:moveTo>
                    <a:pt x="67" y="1"/>
                  </a:moveTo>
                  <a:cubicBezTo>
                    <a:pt x="67" y="1"/>
                    <a:pt x="0" y="34"/>
                    <a:pt x="34" y="34"/>
                  </a:cubicBezTo>
                  <a:cubicBezTo>
                    <a:pt x="1501" y="1135"/>
                    <a:pt x="3036" y="2069"/>
                    <a:pt x="4570" y="3036"/>
                  </a:cubicBezTo>
                  <a:cubicBezTo>
                    <a:pt x="5304" y="3503"/>
                    <a:pt x="6071" y="3970"/>
                    <a:pt x="6839" y="4437"/>
                  </a:cubicBezTo>
                  <a:lnTo>
                    <a:pt x="8039" y="5071"/>
                  </a:lnTo>
                  <a:cubicBezTo>
                    <a:pt x="8440" y="5338"/>
                    <a:pt x="8873" y="5571"/>
                    <a:pt x="9307" y="5771"/>
                  </a:cubicBezTo>
                  <a:cubicBezTo>
                    <a:pt x="9317" y="5781"/>
                    <a:pt x="9327" y="5785"/>
                    <a:pt x="9335" y="5785"/>
                  </a:cubicBezTo>
                  <a:cubicBezTo>
                    <a:pt x="9354" y="5785"/>
                    <a:pt x="9364" y="5762"/>
                    <a:pt x="9340" y="5738"/>
                  </a:cubicBezTo>
                  <a:cubicBezTo>
                    <a:pt x="9007" y="5471"/>
                    <a:pt x="8640" y="5204"/>
                    <a:pt x="8273" y="4971"/>
                  </a:cubicBezTo>
                  <a:lnTo>
                    <a:pt x="7105" y="4204"/>
                  </a:lnTo>
                  <a:cubicBezTo>
                    <a:pt x="6372" y="3670"/>
                    <a:pt x="5604" y="3236"/>
                    <a:pt x="4837" y="2769"/>
                  </a:cubicBezTo>
                  <a:cubicBezTo>
                    <a:pt x="3269" y="1802"/>
                    <a:pt x="1702" y="835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54"/>
            <p:cNvSpPr/>
            <p:nvPr/>
          </p:nvSpPr>
          <p:spPr>
            <a:xfrm>
              <a:off x="3861250" y="1843425"/>
              <a:ext cx="95100" cy="31725"/>
            </a:xfrm>
            <a:custGeom>
              <a:rect b="b" l="l" r="r" t="t"/>
              <a:pathLst>
                <a:path extrusionOk="0" h="1269" w="3804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535" y="201"/>
                    <a:pt x="1002" y="401"/>
                    <a:pt x="1502" y="568"/>
                  </a:cubicBezTo>
                  <a:lnTo>
                    <a:pt x="1802" y="668"/>
                  </a:lnTo>
                  <a:lnTo>
                    <a:pt x="1535" y="668"/>
                  </a:lnTo>
                  <a:lnTo>
                    <a:pt x="701" y="634"/>
                  </a:lnTo>
                  <a:cubicBezTo>
                    <a:pt x="668" y="634"/>
                    <a:pt x="668" y="668"/>
                    <a:pt x="701" y="668"/>
                  </a:cubicBezTo>
                  <a:cubicBezTo>
                    <a:pt x="968" y="734"/>
                    <a:pt x="1269" y="801"/>
                    <a:pt x="1535" y="801"/>
                  </a:cubicBezTo>
                  <a:lnTo>
                    <a:pt x="2236" y="801"/>
                  </a:lnTo>
                  <a:cubicBezTo>
                    <a:pt x="2436" y="835"/>
                    <a:pt x="3570" y="1268"/>
                    <a:pt x="3804" y="1268"/>
                  </a:cubicBezTo>
                  <a:cubicBezTo>
                    <a:pt x="3804" y="1268"/>
                    <a:pt x="3804" y="1268"/>
                    <a:pt x="3804" y="1201"/>
                  </a:cubicBezTo>
                  <a:cubicBezTo>
                    <a:pt x="2636" y="534"/>
                    <a:pt x="1369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54"/>
            <p:cNvSpPr/>
            <p:nvPr/>
          </p:nvSpPr>
          <p:spPr>
            <a:xfrm>
              <a:off x="3638600" y="1487150"/>
              <a:ext cx="165975" cy="244950"/>
            </a:xfrm>
            <a:custGeom>
              <a:rect b="b" l="l" r="r" t="t"/>
              <a:pathLst>
                <a:path extrusionOk="0" h="9798" w="6639">
                  <a:moveTo>
                    <a:pt x="5752" y="1"/>
                  </a:moveTo>
                  <a:cubicBezTo>
                    <a:pt x="5595" y="1"/>
                    <a:pt x="5138" y="275"/>
                    <a:pt x="5138" y="275"/>
                  </a:cubicBezTo>
                  <a:lnTo>
                    <a:pt x="3937" y="642"/>
                  </a:lnTo>
                  <a:lnTo>
                    <a:pt x="1" y="1876"/>
                  </a:lnTo>
                  <a:cubicBezTo>
                    <a:pt x="401" y="3044"/>
                    <a:pt x="668" y="4244"/>
                    <a:pt x="801" y="5445"/>
                  </a:cubicBezTo>
                  <a:cubicBezTo>
                    <a:pt x="801" y="5579"/>
                    <a:pt x="801" y="5712"/>
                    <a:pt x="801" y="5846"/>
                  </a:cubicBezTo>
                  <a:lnTo>
                    <a:pt x="801" y="5912"/>
                  </a:lnTo>
                  <a:cubicBezTo>
                    <a:pt x="701" y="6646"/>
                    <a:pt x="501" y="9548"/>
                    <a:pt x="1835" y="9782"/>
                  </a:cubicBezTo>
                  <a:cubicBezTo>
                    <a:pt x="1898" y="9792"/>
                    <a:pt x="1962" y="9797"/>
                    <a:pt x="2029" y="9797"/>
                  </a:cubicBezTo>
                  <a:cubicBezTo>
                    <a:pt x="3458" y="9797"/>
                    <a:pt x="5808" y="7468"/>
                    <a:pt x="6605" y="5779"/>
                  </a:cubicBezTo>
                  <a:cubicBezTo>
                    <a:pt x="6639" y="5645"/>
                    <a:pt x="6372" y="4411"/>
                    <a:pt x="6138" y="2910"/>
                  </a:cubicBezTo>
                  <a:cubicBezTo>
                    <a:pt x="5972" y="2010"/>
                    <a:pt x="5838" y="1009"/>
                    <a:pt x="5805" y="41"/>
                  </a:cubicBezTo>
                  <a:cubicBezTo>
                    <a:pt x="5805" y="13"/>
                    <a:pt x="5785" y="1"/>
                    <a:pt x="57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54"/>
            <p:cNvSpPr/>
            <p:nvPr/>
          </p:nvSpPr>
          <p:spPr>
            <a:xfrm>
              <a:off x="3638600" y="1499025"/>
              <a:ext cx="137625" cy="135725"/>
            </a:xfrm>
            <a:custGeom>
              <a:rect b="b" l="l" r="r" t="t"/>
              <a:pathLst>
                <a:path extrusionOk="0" h="5429" w="5505">
                  <a:moveTo>
                    <a:pt x="5505" y="0"/>
                  </a:moveTo>
                  <a:lnTo>
                    <a:pt x="3970" y="167"/>
                  </a:lnTo>
                  <a:lnTo>
                    <a:pt x="1" y="1434"/>
                  </a:lnTo>
                  <a:cubicBezTo>
                    <a:pt x="401" y="2569"/>
                    <a:pt x="668" y="3769"/>
                    <a:pt x="801" y="5004"/>
                  </a:cubicBezTo>
                  <a:cubicBezTo>
                    <a:pt x="801" y="5104"/>
                    <a:pt x="801" y="5237"/>
                    <a:pt x="801" y="5371"/>
                  </a:cubicBezTo>
                  <a:lnTo>
                    <a:pt x="801" y="5404"/>
                  </a:lnTo>
                  <a:cubicBezTo>
                    <a:pt x="901" y="5421"/>
                    <a:pt x="1001" y="5429"/>
                    <a:pt x="1101" y="5429"/>
                  </a:cubicBezTo>
                  <a:cubicBezTo>
                    <a:pt x="1201" y="5429"/>
                    <a:pt x="1302" y="5421"/>
                    <a:pt x="1402" y="5404"/>
                  </a:cubicBezTo>
                  <a:cubicBezTo>
                    <a:pt x="5338" y="5070"/>
                    <a:pt x="5505" y="0"/>
                    <a:pt x="5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54"/>
            <p:cNvSpPr/>
            <p:nvPr/>
          </p:nvSpPr>
          <p:spPr>
            <a:xfrm>
              <a:off x="3553550" y="1264675"/>
              <a:ext cx="68400" cy="167675"/>
            </a:xfrm>
            <a:custGeom>
              <a:rect b="b" l="l" r="r" t="t"/>
              <a:pathLst>
                <a:path extrusionOk="0" h="6707" w="2736">
                  <a:moveTo>
                    <a:pt x="2735" y="1"/>
                  </a:moveTo>
                  <a:cubicBezTo>
                    <a:pt x="2735" y="1"/>
                    <a:pt x="801" y="735"/>
                    <a:pt x="400" y="2636"/>
                  </a:cubicBezTo>
                  <a:cubicBezTo>
                    <a:pt x="0" y="4571"/>
                    <a:pt x="400" y="6605"/>
                    <a:pt x="567" y="6706"/>
                  </a:cubicBezTo>
                  <a:cubicBezTo>
                    <a:pt x="568" y="6706"/>
                    <a:pt x="570" y="6707"/>
                    <a:pt x="571" y="6707"/>
                  </a:cubicBezTo>
                  <a:cubicBezTo>
                    <a:pt x="763" y="6707"/>
                    <a:pt x="2735" y="1"/>
                    <a:pt x="2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54"/>
            <p:cNvSpPr/>
            <p:nvPr/>
          </p:nvSpPr>
          <p:spPr>
            <a:xfrm>
              <a:off x="3535200" y="1246575"/>
              <a:ext cx="292725" cy="358225"/>
            </a:xfrm>
            <a:custGeom>
              <a:rect b="b" l="l" r="r" t="t"/>
              <a:pathLst>
                <a:path extrusionOk="0" h="14329" w="11709">
                  <a:moveTo>
                    <a:pt x="6079" y="1"/>
                  </a:moveTo>
                  <a:cubicBezTo>
                    <a:pt x="5184" y="1"/>
                    <a:pt x="4306" y="230"/>
                    <a:pt x="3570" y="725"/>
                  </a:cubicBezTo>
                  <a:cubicBezTo>
                    <a:pt x="1868" y="1892"/>
                    <a:pt x="0" y="9664"/>
                    <a:pt x="1501" y="12233"/>
                  </a:cubicBezTo>
                  <a:cubicBezTo>
                    <a:pt x="2349" y="13676"/>
                    <a:pt x="3772" y="14329"/>
                    <a:pt x="5249" y="14329"/>
                  </a:cubicBezTo>
                  <a:cubicBezTo>
                    <a:pt x="6503" y="14329"/>
                    <a:pt x="7796" y="13858"/>
                    <a:pt x="8807" y="13000"/>
                  </a:cubicBezTo>
                  <a:cubicBezTo>
                    <a:pt x="10374" y="11699"/>
                    <a:pt x="11709" y="5695"/>
                    <a:pt x="11142" y="3593"/>
                  </a:cubicBezTo>
                  <a:cubicBezTo>
                    <a:pt x="10550" y="1369"/>
                    <a:pt x="8263" y="1"/>
                    <a:pt x="60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54"/>
            <p:cNvSpPr/>
            <p:nvPr/>
          </p:nvSpPr>
          <p:spPr>
            <a:xfrm>
              <a:off x="3759525" y="15699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54"/>
            <p:cNvSpPr/>
            <p:nvPr/>
          </p:nvSpPr>
          <p:spPr>
            <a:xfrm>
              <a:off x="3672800" y="1428975"/>
              <a:ext cx="10850" cy="28375"/>
            </a:xfrm>
            <a:custGeom>
              <a:rect b="b" l="l" r="r" t="t"/>
              <a:pathLst>
                <a:path extrusionOk="0" h="1135" w="434">
                  <a:moveTo>
                    <a:pt x="200" y="0"/>
                  </a:moveTo>
                  <a:lnTo>
                    <a:pt x="200" y="0"/>
                  </a:lnTo>
                  <a:cubicBezTo>
                    <a:pt x="34" y="367"/>
                    <a:pt x="0" y="1001"/>
                    <a:pt x="434" y="1134"/>
                  </a:cubicBezTo>
                  <a:cubicBezTo>
                    <a:pt x="100" y="901"/>
                    <a:pt x="134" y="434"/>
                    <a:pt x="234" y="33"/>
                  </a:cubicBezTo>
                  <a:cubicBezTo>
                    <a:pt x="234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54"/>
            <p:cNvSpPr/>
            <p:nvPr/>
          </p:nvSpPr>
          <p:spPr>
            <a:xfrm>
              <a:off x="3669850" y="1419725"/>
              <a:ext cx="35100" cy="33500"/>
            </a:xfrm>
            <a:custGeom>
              <a:rect b="b" l="l" r="r" t="t"/>
              <a:pathLst>
                <a:path extrusionOk="0" h="1340" w="1404">
                  <a:moveTo>
                    <a:pt x="744" y="1"/>
                  </a:moveTo>
                  <a:cubicBezTo>
                    <a:pt x="207" y="1"/>
                    <a:pt x="1" y="1240"/>
                    <a:pt x="619" y="1337"/>
                  </a:cubicBezTo>
                  <a:cubicBezTo>
                    <a:pt x="634" y="1339"/>
                    <a:pt x="648" y="1340"/>
                    <a:pt x="663" y="1340"/>
                  </a:cubicBezTo>
                  <a:cubicBezTo>
                    <a:pt x="1229" y="1340"/>
                    <a:pt x="1403" y="101"/>
                    <a:pt x="785" y="3"/>
                  </a:cubicBezTo>
                  <a:cubicBezTo>
                    <a:pt x="771" y="2"/>
                    <a:pt x="757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54"/>
            <p:cNvSpPr/>
            <p:nvPr/>
          </p:nvSpPr>
          <p:spPr>
            <a:xfrm>
              <a:off x="3603575" y="1417300"/>
              <a:ext cx="15875" cy="25025"/>
            </a:xfrm>
            <a:custGeom>
              <a:rect b="b" l="l" r="r" t="t"/>
              <a:pathLst>
                <a:path extrusionOk="0" h="1001" w="635">
                  <a:moveTo>
                    <a:pt x="634" y="0"/>
                  </a:moveTo>
                  <a:lnTo>
                    <a:pt x="634" y="0"/>
                  </a:lnTo>
                  <a:cubicBezTo>
                    <a:pt x="634" y="0"/>
                    <a:pt x="601" y="0"/>
                    <a:pt x="568" y="33"/>
                  </a:cubicBezTo>
                  <a:cubicBezTo>
                    <a:pt x="534" y="434"/>
                    <a:pt x="401" y="901"/>
                    <a:pt x="1" y="967"/>
                  </a:cubicBezTo>
                  <a:lnTo>
                    <a:pt x="1" y="1001"/>
                  </a:lnTo>
                  <a:cubicBezTo>
                    <a:pt x="434" y="1001"/>
                    <a:pt x="634" y="400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54"/>
            <p:cNvSpPr/>
            <p:nvPr/>
          </p:nvSpPr>
          <p:spPr>
            <a:xfrm>
              <a:off x="3589450" y="1405250"/>
              <a:ext cx="35150" cy="33150"/>
            </a:xfrm>
            <a:custGeom>
              <a:rect b="b" l="l" r="r" t="t"/>
              <a:pathLst>
                <a:path extrusionOk="0" h="1326" w="1406">
                  <a:moveTo>
                    <a:pt x="758" y="1"/>
                  </a:moveTo>
                  <a:cubicBezTo>
                    <a:pt x="204" y="1"/>
                    <a:pt x="0" y="1190"/>
                    <a:pt x="566" y="1316"/>
                  </a:cubicBezTo>
                  <a:cubicBezTo>
                    <a:pt x="594" y="1322"/>
                    <a:pt x="622" y="1325"/>
                    <a:pt x="649" y="1325"/>
                  </a:cubicBezTo>
                  <a:cubicBezTo>
                    <a:pt x="1190" y="1325"/>
                    <a:pt x="1406" y="110"/>
                    <a:pt x="866" y="15"/>
                  </a:cubicBezTo>
                  <a:cubicBezTo>
                    <a:pt x="829" y="5"/>
                    <a:pt x="793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54"/>
            <p:cNvSpPr/>
            <p:nvPr/>
          </p:nvSpPr>
          <p:spPr>
            <a:xfrm>
              <a:off x="3680300" y="1380975"/>
              <a:ext cx="36300" cy="26925"/>
            </a:xfrm>
            <a:custGeom>
              <a:rect b="b" l="l" r="r" t="t"/>
              <a:pathLst>
                <a:path extrusionOk="0" h="1077" w="1452">
                  <a:moveTo>
                    <a:pt x="455" y="1"/>
                  </a:moveTo>
                  <a:cubicBezTo>
                    <a:pt x="345" y="1"/>
                    <a:pt x="236" y="27"/>
                    <a:pt x="134" y="85"/>
                  </a:cubicBezTo>
                  <a:cubicBezTo>
                    <a:pt x="34" y="152"/>
                    <a:pt x="0" y="286"/>
                    <a:pt x="34" y="419"/>
                  </a:cubicBezTo>
                  <a:cubicBezTo>
                    <a:pt x="134" y="619"/>
                    <a:pt x="301" y="686"/>
                    <a:pt x="501" y="786"/>
                  </a:cubicBezTo>
                  <a:cubicBezTo>
                    <a:pt x="634" y="853"/>
                    <a:pt x="801" y="953"/>
                    <a:pt x="968" y="1053"/>
                  </a:cubicBezTo>
                  <a:cubicBezTo>
                    <a:pt x="1006" y="1069"/>
                    <a:pt x="1044" y="1076"/>
                    <a:pt x="1082" y="1076"/>
                  </a:cubicBezTo>
                  <a:cubicBezTo>
                    <a:pt x="1278" y="1076"/>
                    <a:pt x="1452" y="876"/>
                    <a:pt x="1368" y="653"/>
                  </a:cubicBezTo>
                  <a:cubicBezTo>
                    <a:pt x="1268" y="419"/>
                    <a:pt x="1101" y="219"/>
                    <a:pt x="868" y="119"/>
                  </a:cubicBezTo>
                  <a:cubicBezTo>
                    <a:pt x="737" y="44"/>
                    <a:pt x="595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54"/>
            <p:cNvSpPr/>
            <p:nvPr/>
          </p:nvSpPr>
          <p:spPr>
            <a:xfrm>
              <a:off x="3591075" y="1366250"/>
              <a:ext cx="40050" cy="20200"/>
            </a:xfrm>
            <a:custGeom>
              <a:rect b="b" l="l" r="r" t="t"/>
              <a:pathLst>
                <a:path extrusionOk="0" h="808" w="1602">
                  <a:moveTo>
                    <a:pt x="969" y="1"/>
                  </a:moveTo>
                  <a:cubicBezTo>
                    <a:pt x="936" y="1"/>
                    <a:pt x="902" y="3"/>
                    <a:pt x="868" y="7"/>
                  </a:cubicBezTo>
                  <a:cubicBezTo>
                    <a:pt x="601" y="7"/>
                    <a:pt x="367" y="141"/>
                    <a:pt x="200" y="308"/>
                  </a:cubicBezTo>
                  <a:cubicBezTo>
                    <a:pt x="0" y="508"/>
                    <a:pt x="134" y="808"/>
                    <a:pt x="401" y="808"/>
                  </a:cubicBezTo>
                  <a:cubicBezTo>
                    <a:pt x="601" y="808"/>
                    <a:pt x="767" y="775"/>
                    <a:pt x="968" y="775"/>
                  </a:cubicBezTo>
                  <a:cubicBezTo>
                    <a:pt x="1134" y="775"/>
                    <a:pt x="1335" y="708"/>
                    <a:pt x="1501" y="608"/>
                  </a:cubicBezTo>
                  <a:cubicBezTo>
                    <a:pt x="1601" y="508"/>
                    <a:pt x="1601" y="374"/>
                    <a:pt x="1535" y="241"/>
                  </a:cubicBezTo>
                  <a:cubicBezTo>
                    <a:pt x="1389" y="96"/>
                    <a:pt x="1194" y="1"/>
                    <a:pt x="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54"/>
            <p:cNvSpPr/>
            <p:nvPr/>
          </p:nvSpPr>
          <p:spPr>
            <a:xfrm>
              <a:off x="3650275" y="1521525"/>
              <a:ext cx="21700" cy="7525"/>
            </a:xfrm>
            <a:custGeom>
              <a:rect b="b" l="l" r="r" t="t"/>
              <a:pathLst>
                <a:path extrusionOk="0" h="301" w="868">
                  <a:moveTo>
                    <a:pt x="1" y="1"/>
                  </a:moveTo>
                  <a:cubicBezTo>
                    <a:pt x="101" y="201"/>
                    <a:pt x="301" y="301"/>
                    <a:pt x="501" y="301"/>
                  </a:cubicBezTo>
                  <a:cubicBezTo>
                    <a:pt x="668" y="301"/>
                    <a:pt x="835" y="168"/>
                    <a:pt x="868" y="1"/>
                  </a:cubicBezTo>
                  <a:lnTo>
                    <a:pt x="835" y="1"/>
                  </a:lnTo>
                  <a:cubicBezTo>
                    <a:pt x="745" y="60"/>
                    <a:pt x="630" y="173"/>
                    <a:pt x="511" y="173"/>
                  </a:cubicBezTo>
                  <a:cubicBezTo>
                    <a:pt x="496" y="173"/>
                    <a:pt x="482" y="171"/>
                    <a:pt x="468" y="168"/>
                  </a:cubicBezTo>
                  <a:cubicBezTo>
                    <a:pt x="301" y="168"/>
                    <a:pt x="167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54"/>
            <p:cNvSpPr/>
            <p:nvPr/>
          </p:nvSpPr>
          <p:spPr>
            <a:xfrm>
              <a:off x="3606650" y="1371075"/>
              <a:ext cx="60325" cy="129625"/>
            </a:xfrm>
            <a:custGeom>
              <a:rect b="b" l="l" r="r" t="t"/>
              <a:pathLst>
                <a:path extrusionOk="0" h="5185" w="2413">
                  <a:moveTo>
                    <a:pt x="1274" y="1"/>
                  </a:moveTo>
                  <a:cubicBezTo>
                    <a:pt x="1265" y="1"/>
                    <a:pt x="1255" y="5"/>
                    <a:pt x="1245" y="14"/>
                  </a:cubicBezTo>
                  <a:cubicBezTo>
                    <a:pt x="712" y="1349"/>
                    <a:pt x="278" y="2716"/>
                    <a:pt x="11" y="4151"/>
                  </a:cubicBezTo>
                  <a:cubicBezTo>
                    <a:pt x="1" y="4203"/>
                    <a:pt x="56" y="4223"/>
                    <a:pt x="141" y="4223"/>
                  </a:cubicBezTo>
                  <a:cubicBezTo>
                    <a:pt x="327" y="4223"/>
                    <a:pt x="653" y="4130"/>
                    <a:pt x="745" y="4084"/>
                  </a:cubicBezTo>
                  <a:lnTo>
                    <a:pt x="745" y="4084"/>
                  </a:lnTo>
                  <a:cubicBezTo>
                    <a:pt x="745" y="4084"/>
                    <a:pt x="645" y="4584"/>
                    <a:pt x="578" y="4885"/>
                  </a:cubicBezTo>
                  <a:lnTo>
                    <a:pt x="578" y="4918"/>
                  </a:lnTo>
                  <a:cubicBezTo>
                    <a:pt x="578" y="4951"/>
                    <a:pt x="578" y="4951"/>
                    <a:pt x="578" y="4951"/>
                  </a:cubicBezTo>
                  <a:cubicBezTo>
                    <a:pt x="578" y="5018"/>
                    <a:pt x="611" y="5051"/>
                    <a:pt x="645" y="5085"/>
                  </a:cubicBezTo>
                  <a:lnTo>
                    <a:pt x="745" y="5085"/>
                  </a:lnTo>
                  <a:cubicBezTo>
                    <a:pt x="778" y="5118"/>
                    <a:pt x="812" y="5118"/>
                    <a:pt x="845" y="5118"/>
                  </a:cubicBezTo>
                  <a:cubicBezTo>
                    <a:pt x="1012" y="5151"/>
                    <a:pt x="1179" y="5185"/>
                    <a:pt x="1345" y="5185"/>
                  </a:cubicBezTo>
                  <a:cubicBezTo>
                    <a:pt x="1746" y="5185"/>
                    <a:pt x="2113" y="5018"/>
                    <a:pt x="2379" y="4718"/>
                  </a:cubicBezTo>
                  <a:cubicBezTo>
                    <a:pt x="2413" y="4684"/>
                    <a:pt x="2379" y="4651"/>
                    <a:pt x="2313" y="4651"/>
                  </a:cubicBezTo>
                  <a:cubicBezTo>
                    <a:pt x="1985" y="4838"/>
                    <a:pt x="1625" y="4943"/>
                    <a:pt x="1266" y="4943"/>
                  </a:cubicBezTo>
                  <a:cubicBezTo>
                    <a:pt x="1113" y="4943"/>
                    <a:pt x="961" y="4924"/>
                    <a:pt x="812" y="4885"/>
                  </a:cubicBezTo>
                  <a:cubicBezTo>
                    <a:pt x="812" y="4718"/>
                    <a:pt x="1078" y="3817"/>
                    <a:pt x="1045" y="3817"/>
                  </a:cubicBezTo>
                  <a:cubicBezTo>
                    <a:pt x="812" y="3817"/>
                    <a:pt x="578" y="3851"/>
                    <a:pt x="345" y="3917"/>
                  </a:cubicBezTo>
                  <a:cubicBezTo>
                    <a:pt x="611" y="2616"/>
                    <a:pt x="1078" y="1349"/>
                    <a:pt x="1312" y="48"/>
                  </a:cubicBezTo>
                  <a:cubicBezTo>
                    <a:pt x="1312" y="24"/>
                    <a:pt x="129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54"/>
            <p:cNvSpPr/>
            <p:nvPr/>
          </p:nvSpPr>
          <p:spPr>
            <a:xfrm>
              <a:off x="3632775" y="1489000"/>
              <a:ext cx="35050" cy="25275"/>
            </a:xfrm>
            <a:custGeom>
              <a:rect b="b" l="l" r="r" t="t"/>
              <a:pathLst>
                <a:path extrusionOk="0" h="1011" w="1402">
                  <a:moveTo>
                    <a:pt x="1334" y="1"/>
                  </a:moveTo>
                  <a:cubicBezTo>
                    <a:pt x="1016" y="187"/>
                    <a:pt x="655" y="288"/>
                    <a:pt x="286" y="288"/>
                  </a:cubicBezTo>
                  <a:cubicBezTo>
                    <a:pt x="191" y="288"/>
                    <a:pt x="95" y="281"/>
                    <a:pt x="0" y="268"/>
                  </a:cubicBezTo>
                  <a:lnTo>
                    <a:pt x="0" y="268"/>
                  </a:lnTo>
                  <a:cubicBezTo>
                    <a:pt x="134" y="535"/>
                    <a:pt x="334" y="735"/>
                    <a:pt x="567" y="901"/>
                  </a:cubicBezTo>
                  <a:cubicBezTo>
                    <a:pt x="676" y="956"/>
                    <a:pt x="807" y="1010"/>
                    <a:pt x="943" y="1010"/>
                  </a:cubicBezTo>
                  <a:cubicBezTo>
                    <a:pt x="973" y="1010"/>
                    <a:pt x="1004" y="1008"/>
                    <a:pt x="1034" y="1002"/>
                  </a:cubicBezTo>
                  <a:cubicBezTo>
                    <a:pt x="1368" y="968"/>
                    <a:pt x="1401" y="668"/>
                    <a:pt x="1401" y="401"/>
                  </a:cubicBezTo>
                  <a:cubicBezTo>
                    <a:pt x="1401" y="268"/>
                    <a:pt x="1368" y="134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54"/>
            <p:cNvSpPr/>
            <p:nvPr/>
          </p:nvSpPr>
          <p:spPr>
            <a:xfrm>
              <a:off x="3646950" y="1498925"/>
              <a:ext cx="20875" cy="15350"/>
            </a:xfrm>
            <a:custGeom>
              <a:rect b="b" l="l" r="r" t="t"/>
              <a:pathLst>
                <a:path extrusionOk="0" h="614" w="835">
                  <a:moveTo>
                    <a:pt x="755" y="0"/>
                  </a:moveTo>
                  <a:cubicBezTo>
                    <a:pt x="420" y="0"/>
                    <a:pt x="124" y="195"/>
                    <a:pt x="0" y="504"/>
                  </a:cubicBezTo>
                  <a:cubicBezTo>
                    <a:pt x="109" y="559"/>
                    <a:pt x="240" y="613"/>
                    <a:pt x="376" y="613"/>
                  </a:cubicBezTo>
                  <a:cubicBezTo>
                    <a:pt x="406" y="613"/>
                    <a:pt x="437" y="611"/>
                    <a:pt x="467" y="605"/>
                  </a:cubicBezTo>
                  <a:cubicBezTo>
                    <a:pt x="801" y="571"/>
                    <a:pt x="834" y="271"/>
                    <a:pt x="834" y="4"/>
                  </a:cubicBezTo>
                  <a:cubicBezTo>
                    <a:pt x="807" y="2"/>
                    <a:pt x="781" y="0"/>
                    <a:pt x="755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54"/>
            <p:cNvSpPr/>
            <p:nvPr/>
          </p:nvSpPr>
          <p:spPr>
            <a:xfrm>
              <a:off x="3550300" y="1218475"/>
              <a:ext cx="293475" cy="239700"/>
            </a:xfrm>
            <a:custGeom>
              <a:rect b="b" l="l" r="r" t="t"/>
              <a:pathLst>
                <a:path extrusionOk="0" h="9588" w="11739">
                  <a:moveTo>
                    <a:pt x="5783" y="0"/>
                  </a:moveTo>
                  <a:cubicBezTo>
                    <a:pt x="2266" y="0"/>
                    <a:pt x="0" y="3461"/>
                    <a:pt x="97" y="3783"/>
                  </a:cubicBezTo>
                  <a:cubicBezTo>
                    <a:pt x="186" y="4117"/>
                    <a:pt x="842" y="4228"/>
                    <a:pt x="1677" y="4228"/>
                  </a:cubicBezTo>
                  <a:cubicBezTo>
                    <a:pt x="3347" y="4228"/>
                    <a:pt x="5734" y="3784"/>
                    <a:pt x="5734" y="3783"/>
                  </a:cubicBezTo>
                  <a:lnTo>
                    <a:pt x="5734" y="3783"/>
                  </a:lnTo>
                  <a:cubicBezTo>
                    <a:pt x="5734" y="3784"/>
                    <a:pt x="3599" y="4617"/>
                    <a:pt x="3766" y="4651"/>
                  </a:cubicBezTo>
                  <a:cubicBezTo>
                    <a:pt x="4352" y="4748"/>
                    <a:pt x="4938" y="4810"/>
                    <a:pt x="5537" y="4810"/>
                  </a:cubicBezTo>
                  <a:cubicBezTo>
                    <a:pt x="5757" y="4810"/>
                    <a:pt x="5978" y="4802"/>
                    <a:pt x="6201" y="4784"/>
                  </a:cubicBezTo>
                  <a:cubicBezTo>
                    <a:pt x="6968" y="4684"/>
                    <a:pt x="7769" y="4451"/>
                    <a:pt x="8469" y="4117"/>
                  </a:cubicBezTo>
                  <a:lnTo>
                    <a:pt x="8469" y="4117"/>
                  </a:lnTo>
                  <a:cubicBezTo>
                    <a:pt x="8469" y="4117"/>
                    <a:pt x="8336" y="9588"/>
                    <a:pt x="9570" y="9588"/>
                  </a:cubicBezTo>
                  <a:cubicBezTo>
                    <a:pt x="10871" y="9588"/>
                    <a:pt x="11605" y="6519"/>
                    <a:pt x="11672" y="5385"/>
                  </a:cubicBezTo>
                  <a:cubicBezTo>
                    <a:pt x="11738" y="4517"/>
                    <a:pt x="10438" y="3050"/>
                    <a:pt x="10438" y="3050"/>
                  </a:cubicBezTo>
                  <a:cubicBezTo>
                    <a:pt x="10438" y="3050"/>
                    <a:pt x="8903" y="214"/>
                    <a:pt x="6168" y="14"/>
                  </a:cubicBezTo>
                  <a:cubicBezTo>
                    <a:pt x="6038" y="5"/>
                    <a:pt x="5910" y="0"/>
                    <a:pt x="5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54"/>
            <p:cNvSpPr/>
            <p:nvPr/>
          </p:nvSpPr>
          <p:spPr>
            <a:xfrm>
              <a:off x="3765350" y="1422400"/>
              <a:ext cx="90925" cy="94875"/>
            </a:xfrm>
            <a:custGeom>
              <a:rect b="b" l="l" r="r" t="t"/>
              <a:pathLst>
                <a:path extrusionOk="0" h="3795" w="3637">
                  <a:moveTo>
                    <a:pt x="2454" y="0"/>
                  </a:moveTo>
                  <a:cubicBezTo>
                    <a:pt x="1592" y="0"/>
                    <a:pt x="468" y="1431"/>
                    <a:pt x="468" y="1431"/>
                  </a:cubicBezTo>
                  <a:lnTo>
                    <a:pt x="1" y="3065"/>
                  </a:lnTo>
                  <a:cubicBezTo>
                    <a:pt x="159" y="3513"/>
                    <a:pt x="587" y="3794"/>
                    <a:pt x="1040" y="3794"/>
                  </a:cubicBezTo>
                  <a:cubicBezTo>
                    <a:pt x="1160" y="3794"/>
                    <a:pt x="1283" y="3774"/>
                    <a:pt x="1402" y="3732"/>
                  </a:cubicBezTo>
                  <a:cubicBezTo>
                    <a:pt x="2469" y="3399"/>
                    <a:pt x="3637" y="630"/>
                    <a:pt x="2803" y="96"/>
                  </a:cubicBezTo>
                  <a:cubicBezTo>
                    <a:pt x="2694" y="30"/>
                    <a:pt x="2577" y="0"/>
                    <a:pt x="24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54"/>
            <p:cNvSpPr/>
            <p:nvPr/>
          </p:nvSpPr>
          <p:spPr>
            <a:xfrm>
              <a:off x="3779025" y="1444800"/>
              <a:ext cx="47225" cy="57650"/>
            </a:xfrm>
            <a:custGeom>
              <a:rect b="b" l="l" r="r" t="t"/>
              <a:pathLst>
                <a:path extrusionOk="0" h="2306" w="1889">
                  <a:moveTo>
                    <a:pt x="1889" y="1"/>
                  </a:moveTo>
                  <a:lnTo>
                    <a:pt x="1889" y="1"/>
                  </a:lnTo>
                  <a:cubicBezTo>
                    <a:pt x="888" y="34"/>
                    <a:pt x="88" y="1268"/>
                    <a:pt x="21" y="2236"/>
                  </a:cubicBezTo>
                  <a:cubicBezTo>
                    <a:pt x="0" y="2277"/>
                    <a:pt x="43" y="2306"/>
                    <a:pt x="87" y="2306"/>
                  </a:cubicBezTo>
                  <a:cubicBezTo>
                    <a:pt x="114" y="2306"/>
                    <a:pt x="142" y="2295"/>
                    <a:pt x="154" y="2269"/>
                  </a:cubicBezTo>
                  <a:cubicBezTo>
                    <a:pt x="254" y="2069"/>
                    <a:pt x="388" y="1902"/>
                    <a:pt x="521" y="1702"/>
                  </a:cubicBezTo>
                  <a:cubicBezTo>
                    <a:pt x="660" y="1564"/>
                    <a:pt x="829" y="1489"/>
                    <a:pt x="1009" y="1489"/>
                  </a:cubicBezTo>
                  <a:cubicBezTo>
                    <a:pt x="1090" y="1489"/>
                    <a:pt x="1173" y="1504"/>
                    <a:pt x="1255" y="1535"/>
                  </a:cubicBezTo>
                  <a:cubicBezTo>
                    <a:pt x="1289" y="1535"/>
                    <a:pt x="1289" y="1502"/>
                    <a:pt x="1289" y="1502"/>
                  </a:cubicBezTo>
                  <a:cubicBezTo>
                    <a:pt x="1174" y="1388"/>
                    <a:pt x="1030" y="1335"/>
                    <a:pt x="886" y="1335"/>
                  </a:cubicBezTo>
                  <a:cubicBezTo>
                    <a:pt x="694" y="1335"/>
                    <a:pt x="503" y="1430"/>
                    <a:pt x="388" y="1602"/>
                  </a:cubicBezTo>
                  <a:cubicBezTo>
                    <a:pt x="655" y="902"/>
                    <a:pt x="1188" y="301"/>
                    <a:pt x="1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54"/>
            <p:cNvSpPr/>
            <p:nvPr/>
          </p:nvSpPr>
          <p:spPr>
            <a:xfrm>
              <a:off x="3639425" y="1607425"/>
              <a:ext cx="191850" cy="202950"/>
            </a:xfrm>
            <a:custGeom>
              <a:rect b="b" l="l" r="r" t="t"/>
              <a:pathLst>
                <a:path extrusionOk="0" h="8118" w="7674">
                  <a:moveTo>
                    <a:pt x="6439" y="1"/>
                  </a:moveTo>
                  <a:lnTo>
                    <a:pt x="2169" y="4437"/>
                  </a:lnTo>
                  <a:lnTo>
                    <a:pt x="735" y="968"/>
                  </a:lnTo>
                  <a:lnTo>
                    <a:pt x="101" y="2002"/>
                  </a:lnTo>
                  <a:lnTo>
                    <a:pt x="1" y="7239"/>
                  </a:lnTo>
                  <a:lnTo>
                    <a:pt x="2036" y="5138"/>
                  </a:lnTo>
                  <a:lnTo>
                    <a:pt x="3503" y="8106"/>
                  </a:lnTo>
                  <a:cubicBezTo>
                    <a:pt x="3503" y="8114"/>
                    <a:pt x="3506" y="8118"/>
                    <a:pt x="3510" y="8118"/>
                  </a:cubicBezTo>
                  <a:cubicBezTo>
                    <a:pt x="3694" y="8118"/>
                    <a:pt x="7673" y="1402"/>
                    <a:pt x="7673" y="1402"/>
                  </a:cubicBezTo>
                  <a:lnTo>
                    <a:pt x="643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54"/>
            <p:cNvSpPr/>
            <p:nvPr/>
          </p:nvSpPr>
          <p:spPr>
            <a:xfrm>
              <a:off x="3635275" y="1650450"/>
              <a:ext cx="191825" cy="167150"/>
            </a:xfrm>
            <a:custGeom>
              <a:rect b="b" l="l" r="r" t="t"/>
              <a:pathLst>
                <a:path extrusionOk="0" h="6686" w="7673">
                  <a:moveTo>
                    <a:pt x="7619" y="0"/>
                  </a:moveTo>
                  <a:cubicBezTo>
                    <a:pt x="7611" y="0"/>
                    <a:pt x="7606" y="4"/>
                    <a:pt x="7606" y="14"/>
                  </a:cubicBezTo>
                  <a:cubicBezTo>
                    <a:pt x="6838" y="1082"/>
                    <a:pt x="4303" y="5151"/>
                    <a:pt x="3669" y="6285"/>
                  </a:cubicBezTo>
                  <a:cubicBezTo>
                    <a:pt x="3569" y="6085"/>
                    <a:pt x="2502" y="3917"/>
                    <a:pt x="2202" y="3417"/>
                  </a:cubicBezTo>
                  <a:cubicBezTo>
                    <a:pt x="2201" y="3416"/>
                    <a:pt x="2201" y="3416"/>
                    <a:pt x="2200" y="3416"/>
                  </a:cubicBezTo>
                  <a:cubicBezTo>
                    <a:pt x="2135" y="3416"/>
                    <a:pt x="366" y="5185"/>
                    <a:pt x="267" y="5251"/>
                  </a:cubicBezTo>
                  <a:cubicBezTo>
                    <a:pt x="267" y="4451"/>
                    <a:pt x="467" y="1182"/>
                    <a:pt x="267" y="348"/>
                  </a:cubicBezTo>
                  <a:cubicBezTo>
                    <a:pt x="267" y="319"/>
                    <a:pt x="255" y="309"/>
                    <a:pt x="241" y="309"/>
                  </a:cubicBezTo>
                  <a:cubicBezTo>
                    <a:pt x="223" y="309"/>
                    <a:pt x="200" y="328"/>
                    <a:pt x="200" y="348"/>
                  </a:cubicBezTo>
                  <a:cubicBezTo>
                    <a:pt x="134" y="1182"/>
                    <a:pt x="100" y="2082"/>
                    <a:pt x="67" y="2916"/>
                  </a:cubicBezTo>
                  <a:cubicBezTo>
                    <a:pt x="0" y="3884"/>
                    <a:pt x="0" y="4818"/>
                    <a:pt x="34" y="5785"/>
                  </a:cubicBezTo>
                  <a:cubicBezTo>
                    <a:pt x="34" y="5789"/>
                    <a:pt x="35" y="5791"/>
                    <a:pt x="39" y="5791"/>
                  </a:cubicBezTo>
                  <a:cubicBezTo>
                    <a:pt x="150" y="5791"/>
                    <a:pt x="1878" y="3904"/>
                    <a:pt x="2168" y="3517"/>
                  </a:cubicBezTo>
                  <a:cubicBezTo>
                    <a:pt x="2635" y="4617"/>
                    <a:pt x="3136" y="5651"/>
                    <a:pt x="3703" y="6686"/>
                  </a:cubicBezTo>
                  <a:cubicBezTo>
                    <a:pt x="3703" y="6686"/>
                    <a:pt x="3703" y="6686"/>
                    <a:pt x="3704" y="6686"/>
                  </a:cubicBezTo>
                  <a:cubicBezTo>
                    <a:pt x="3789" y="6686"/>
                    <a:pt x="7074" y="1211"/>
                    <a:pt x="7672" y="47"/>
                  </a:cubicBezTo>
                  <a:cubicBezTo>
                    <a:pt x="7672" y="24"/>
                    <a:pt x="7639" y="0"/>
                    <a:pt x="76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54"/>
            <p:cNvSpPr/>
            <p:nvPr/>
          </p:nvSpPr>
          <p:spPr>
            <a:xfrm>
              <a:off x="3496000" y="2370475"/>
              <a:ext cx="482025" cy="28375"/>
            </a:xfrm>
            <a:custGeom>
              <a:rect b="b" l="l" r="r" t="t"/>
              <a:pathLst>
                <a:path extrusionOk="0" h="1135" w="19281">
                  <a:moveTo>
                    <a:pt x="1" y="0"/>
                  </a:moveTo>
                  <a:lnTo>
                    <a:pt x="1" y="1135"/>
                  </a:lnTo>
                  <a:lnTo>
                    <a:pt x="19281" y="1135"/>
                  </a:lnTo>
                  <a:lnTo>
                    <a:pt x="192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54"/>
            <p:cNvSpPr/>
            <p:nvPr/>
          </p:nvSpPr>
          <p:spPr>
            <a:xfrm>
              <a:off x="3496000" y="2370475"/>
              <a:ext cx="292725" cy="28375"/>
            </a:xfrm>
            <a:custGeom>
              <a:rect b="b" l="l" r="r" t="t"/>
              <a:pathLst>
                <a:path extrusionOk="0" h="1135" w="11709">
                  <a:moveTo>
                    <a:pt x="1" y="0"/>
                  </a:moveTo>
                  <a:lnTo>
                    <a:pt x="1" y="1135"/>
                  </a:lnTo>
                  <a:lnTo>
                    <a:pt x="11709" y="1135"/>
                  </a:lnTo>
                  <a:lnTo>
                    <a:pt x="117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54"/>
            <p:cNvSpPr/>
            <p:nvPr/>
          </p:nvSpPr>
          <p:spPr>
            <a:xfrm>
              <a:off x="3040675" y="1982700"/>
              <a:ext cx="698025" cy="416975"/>
            </a:xfrm>
            <a:custGeom>
              <a:rect b="b" l="l" r="r" t="t"/>
              <a:pathLst>
                <a:path extrusionOk="0" h="16679" w="27921">
                  <a:moveTo>
                    <a:pt x="1" y="0"/>
                  </a:moveTo>
                  <a:lnTo>
                    <a:pt x="3503" y="16679"/>
                  </a:lnTo>
                  <a:lnTo>
                    <a:pt x="27920" y="16679"/>
                  </a:lnTo>
                  <a:lnTo>
                    <a:pt x="24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54"/>
            <p:cNvSpPr/>
            <p:nvPr/>
          </p:nvSpPr>
          <p:spPr>
            <a:xfrm>
              <a:off x="3349225" y="2153650"/>
              <a:ext cx="80075" cy="75075"/>
            </a:xfrm>
            <a:custGeom>
              <a:rect b="b" l="l" r="r" t="t"/>
              <a:pathLst>
                <a:path extrusionOk="0" h="3003" w="3203">
                  <a:moveTo>
                    <a:pt x="1468" y="1"/>
                  </a:moveTo>
                  <a:cubicBezTo>
                    <a:pt x="634" y="1"/>
                    <a:pt x="1" y="701"/>
                    <a:pt x="134" y="1502"/>
                  </a:cubicBezTo>
                  <a:cubicBezTo>
                    <a:pt x="234" y="2336"/>
                    <a:pt x="935" y="2969"/>
                    <a:pt x="1769" y="3003"/>
                  </a:cubicBezTo>
                  <a:cubicBezTo>
                    <a:pt x="2569" y="3003"/>
                    <a:pt x="3203" y="2302"/>
                    <a:pt x="3103" y="1502"/>
                  </a:cubicBezTo>
                  <a:cubicBezTo>
                    <a:pt x="3003" y="668"/>
                    <a:pt x="2302" y="34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54"/>
            <p:cNvSpPr/>
            <p:nvPr/>
          </p:nvSpPr>
          <p:spPr>
            <a:xfrm>
              <a:off x="3250825" y="2232025"/>
              <a:ext cx="391150" cy="281075"/>
            </a:xfrm>
            <a:custGeom>
              <a:rect b="b" l="l" r="r" t="t"/>
              <a:pathLst>
                <a:path extrusionOk="0" h="11243" w="15646">
                  <a:moveTo>
                    <a:pt x="6370" y="1"/>
                  </a:moveTo>
                  <a:cubicBezTo>
                    <a:pt x="6359" y="1"/>
                    <a:pt x="6349" y="1"/>
                    <a:pt x="6338" y="1"/>
                  </a:cubicBezTo>
                  <a:cubicBezTo>
                    <a:pt x="4737" y="34"/>
                    <a:pt x="5271" y="2269"/>
                    <a:pt x="5271" y="2269"/>
                  </a:cubicBezTo>
                  <a:cubicBezTo>
                    <a:pt x="5271" y="2269"/>
                    <a:pt x="4432" y="898"/>
                    <a:pt x="3393" y="898"/>
                  </a:cubicBezTo>
                  <a:cubicBezTo>
                    <a:pt x="3298" y="898"/>
                    <a:pt x="3201" y="910"/>
                    <a:pt x="3103" y="935"/>
                  </a:cubicBezTo>
                  <a:cubicBezTo>
                    <a:pt x="1168" y="1402"/>
                    <a:pt x="3370" y="5138"/>
                    <a:pt x="2903" y="6673"/>
                  </a:cubicBezTo>
                  <a:lnTo>
                    <a:pt x="367" y="6673"/>
                  </a:lnTo>
                  <a:lnTo>
                    <a:pt x="1" y="7673"/>
                  </a:lnTo>
                  <a:cubicBezTo>
                    <a:pt x="1502" y="8507"/>
                    <a:pt x="3336" y="10442"/>
                    <a:pt x="4570" y="10675"/>
                  </a:cubicBezTo>
                  <a:cubicBezTo>
                    <a:pt x="4671" y="10697"/>
                    <a:pt x="4772" y="10707"/>
                    <a:pt x="4871" y="10707"/>
                  </a:cubicBezTo>
                  <a:cubicBezTo>
                    <a:pt x="5398" y="10707"/>
                    <a:pt x="5891" y="10419"/>
                    <a:pt x="6172" y="9942"/>
                  </a:cubicBezTo>
                  <a:cubicBezTo>
                    <a:pt x="6172" y="9942"/>
                    <a:pt x="6705" y="11242"/>
                    <a:pt x="7906" y="11242"/>
                  </a:cubicBezTo>
                  <a:cubicBezTo>
                    <a:pt x="8507" y="11242"/>
                    <a:pt x="9040" y="10308"/>
                    <a:pt x="9040" y="10308"/>
                  </a:cubicBezTo>
                  <a:cubicBezTo>
                    <a:pt x="9307" y="10876"/>
                    <a:pt x="9908" y="11242"/>
                    <a:pt x="10575" y="11242"/>
                  </a:cubicBezTo>
                  <a:cubicBezTo>
                    <a:pt x="11409" y="11209"/>
                    <a:pt x="11809" y="10242"/>
                    <a:pt x="11809" y="10242"/>
                  </a:cubicBezTo>
                  <a:cubicBezTo>
                    <a:pt x="11809" y="10242"/>
                    <a:pt x="12439" y="10759"/>
                    <a:pt x="13126" y="10759"/>
                  </a:cubicBezTo>
                  <a:cubicBezTo>
                    <a:pt x="13276" y="10759"/>
                    <a:pt x="13428" y="10735"/>
                    <a:pt x="13577" y="10675"/>
                  </a:cubicBezTo>
                  <a:cubicBezTo>
                    <a:pt x="15245" y="10042"/>
                    <a:pt x="15645" y="2903"/>
                    <a:pt x="13077" y="1669"/>
                  </a:cubicBezTo>
                  <a:cubicBezTo>
                    <a:pt x="12902" y="1582"/>
                    <a:pt x="12753" y="1545"/>
                    <a:pt x="12626" y="1545"/>
                  </a:cubicBezTo>
                  <a:cubicBezTo>
                    <a:pt x="11876" y="1545"/>
                    <a:pt x="11876" y="2836"/>
                    <a:pt x="11876" y="2836"/>
                  </a:cubicBezTo>
                  <a:cubicBezTo>
                    <a:pt x="11876" y="2836"/>
                    <a:pt x="11275" y="335"/>
                    <a:pt x="9808" y="201"/>
                  </a:cubicBezTo>
                  <a:cubicBezTo>
                    <a:pt x="9776" y="199"/>
                    <a:pt x="9744" y="198"/>
                    <a:pt x="9714" y="198"/>
                  </a:cubicBezTo>
                  <a:cubicBezTo>
                    <a:pt x="8313" y="198"/>
                    <a:pt x="8473" y="2403"/>
                    <a:pt x="8473" y="2403"/>
                  </a:cubicBezTo>
                  <a:cubicBezTo>
                    <a:pt x="8473" y="2403"/>
                    <a:pt x="7881" y="1"/>
                    <a:pt x="63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54"/>
            <p:cNvSpPr/>
            <p:nvPr/>
          </p:nvSpPr>
          <p:spPr>
            <a:xfrm>
              <a:off x="3167425" y="2398825"/>
              <a:ext cx="155975" cy="66550"/>
            </a:xfrm>
            <a:custGeom>
              <a:rect b="b" l="l" r="r" t="t"/>
              <a:pathLst>
                <a:path extrusionOk="0" h="2662" w="6239">
                  <a:moveTo>
                    <a:pt x="3603" y="1"/>
                  </a:moveTo>
                  <a:cubicBezTo>
                    <a:pt x="568" y="367"/>
                    <a:pt x="1" y="2402"/>
                    <a:pt x="1735" y="2636"/>
                  </a:cubicBezTo>
                  <a:cubicBezTo>
                    <a:pt x="1870" y="2653"/>
                    <a:pt x="1999" y="2661"/>
                    <a:pt x="2123" y="2661"/>
                  </a:cubicBezTo>
                  <a:cubicBezTo>
                    <a:pt x="3076" y="2661"/>
                    <a:pt x="3724" y="2199"/>
                    <a:pt x="4557" y="2199"/>
                  </a:cubicBezTo>
                  <a:cubicBezTo>
                    <a:pt x="4844" y="2199"/>
                    <a:pt x="5153" y="2254"/>
                    <a:pt x="5505" y="2402"/>
                  </a:cubicBezTo>
                  <a:lnTo>
                    <a:pt x="62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54"/>
            <p:cNvSpPr/>
            <p:nvPr/>
          </p:nvSpPr>
          <p:spPr>
            <a:xfrm>
              <a:off x="3543900" y="2299250"/>
              <a:ext cx="23850" cy="185500"/>
            </a:xfrm>
            <a:custGeom>
              <a:rect b="b" l="l" r="r" t="t"/>
              <a:pathLst>
                <a:path extrusionOk="0" h="7420" w="954">
                  <a:moveTo>
                    <a:pt x="71" y="1"/>
                  </a:moveTo>
                  <a:cubicBezTo>
                    <a:pt x="33" y="1"/>
                    <a:pt x="1" y="26"/>
                    <a:pt x="19" y="81"/>
                  </a:cubicBezTo>
                  <a:cubicBezTo>
                    <a:pt x="420" y="2516"/>
                    <a:pt x="486" y="4984"/>
                    <a:pt x="186" y="7419"/>
                  </a:cubicBezTo>
                  <a:lnTo>
                    <a:pt x="219" y="7419"/>
                  </a:lnTo>
                  <a:cubicBezTo>
                    <a:pt x="953" y="5018"/>
                    <a:pt x="920" y="2449"/>
                    <a:pt x="153" y="47"/>
                  </a:cubicBezTo>
                  <a:cubicBezTo>
                    <a:pt x="138" y="17"/>
                    <a:pt x="102" y="1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54"/>
            <p:cNvSpPr/>
            <p:nvPr/>
          </p:nvSpPr>
          <p:spPr>
            <a:xfrm>
              <a:off x="3460600" y="2287175"/>
              <a:ext cx="37100" cy="203200"/>
            </a:xfrm>
            <a:custGeom>
              <a:rect b="b" l="l" r="r" t="t"/>
              <a:pathLst>
                <a:path extrusionOk="0" h="8128" w="1484">
                  <a:moveTo>
                    <a:pt x="48" y="0"/>
                  </a:moveTo>
                  <a:cubicBezTo>
                    <a:pt x="19" y="0"/>
                    <a:pt x="0" y="18"/>
                    <a:pt x="16" y="63"/>
                  </a:cubicBezTo>
                  <a:cubicBezTo>
                    <a:pt x="716" y="1831"/>
                    <a:pt x="983" y="5834"/>
                    <a:pt x="649" y="8102"/>
                  </a:cubicBezTo>
                  <a:cubicBezTo>
                    <a:pt x="649" y="8119"/>
                    <a:pt x="658" y="8127"/>
                    <a:pt x="670" y="8127"/>
                  </a:cubicBezTo>
                  <a:cubicBezTo>
                    <a:pt x="683" y="8127"/>
                    <a:pt x="699" y="8119"/>
                    <a:pt x="716" y="8102"/>
                  </a:cubicBezTo>
                  <a:cubicBezTo>
                    <a:pt x="1483" y="5434"/>
                    <a:pt x="1283" y="2599"/>
                    <a:pt x="149" y="63"/>
                  </a:cubicBezTo>
                  <a:cubicBezTo>
                    <a:pt x="131" y="27"/>
                    <a:pt x="82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54"/>
            <p:cNvSpPr/>
            <p:nvPr/>
          </p:nvSpPr>
          <p:spPr>
            <a:xfrm>
              <a:off x="3377825" y="2283400"/>
              <a:ext cx="40650" cy="195300"/>
            </a:xfrm>
            <a:custGeom>
              <a:rect b="b" l="l" r="r" t="t"/>
              <a:pathLst>
                <a:path extrusionOk="0" h="7812" w="1626">
                  <a:moveTo>
                    <a:pt x="83" y="0"/>
                  </a:moveTo>
                  <a:cubicBezTo>
                    <a:pt x="44" y="0"/>
                    <a:pt x="1" y="24"/>
                    <a:pt x="24" y="48"/>
                  </a:cubicBezTo>
                  <a:cubicBezTo>
                    <a:pt x="1125" y="2549"/>
                    <a:pt x="1292" y="5118"/>
                    <a:pt x="1092" y="7786"/>
                  </a:cubicBezTo>
                  <a:cubicBezTo>
                    <a:pt x="1092" y="7803"/>
                    <a:pt x="1108" y="7811"/>
                    <a:pt x="1125" y="7811"/>
                  </a:cubicBezTo>
                  <a:cubicBezTo>
                    <a:pt x="1142" y="7811"/>
                    <a:pt x="1158" y="7803"/>
                    <a:pt x="1158" y="7786"/>
                  </a:cubicBezTo>
                  <a:cubicBezTo>
                    <a:pt x="1625" y="6519"/>
                    <a:pt x="1559" y="4784"/>
                    <a:pt x="1392" y="3450"/>
                  </a:cubicBezTo>
                  <a:cubicBezTo>
                    <a:pt x="1292" y="2216"/>
                    <a:pt x="825" y="1015"/>
                    <a:pt x="124" y="14"/>
                  </a:cubicBezTo>
                  <a:cubicBezTo>
                    <a:pt x="114" y="4"/>
                    <a:pt x="9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54"/>
            <p:cNvSpPr/>
            <p:nvPr/>
          </p:nvSpPr>
          <p:spPr>
            <a:xfrm>
              <a:off x="5219725" y="3059350"/>
              <a:ext cx="497650" cy="1023100"/>
            </a:xfrm>
            <a:custGeom>
              <a:rect b="b" l="l" r="r" t="t"/>
              <a:pathLst>
                <a:path extrusionOk="0" h="40924" w="19906">
                  <a:moveTo>
                    <a:pt x="8426" y="0"/>
                  </a:moveTo>
                  <a:cubicBezTo>
                    <a:pt x="8243" y="0"/>
                    <a:pt x="8059" y="10"/>
                    <a:pt x="7873" y="32"/>
                  </a:cubicBezTo>
                  <a:cubicBezTo>
                    <a:pt x="6105" y="265"/>
                    <a:pt x="4571" y="1366"/>
                    <a:pt x="3503" y="2767"/>
                  </a:cubicBezTo>
                  <a:cubicBezTo>
                    <a:pt x="2336" y="4335"/>
                    <a:pt x="1702" y="6203"/>
                    <a:pt x="1268" y="8071"/>
                  </a:cubicBezTo>
                  <a:cubicBezTo>
                    <a:pt x="801" y="10139"/>
                    <a:pt x="501" y="12207"/>
                    <a:pt x="368" y="14342"/>
                  </a:cubicBezTo>
                  <a:cubicBezTo>
                    <a:pt x="67" y="18712"/>
                    <a:pt x="1" y="23148"/>
                    <a:pt x="1" y="27552"/>
                  </a:cubicBezTo>
                  <a:cubicBezTo>
                    <a:pt x="1" y="29720"/>
                    <a:pt x="1" y="31921"/>
                    <a:pt x="34" y="34123"/>
                  </a:cubicBezTo>
                  <a:cubicBezTo>
                    <a:pt x="34" y="35224"/>
                    <a:pt x="67" y="36358"/>
                    <a:pt x="67" y="37492"/>
                  </a:cubicBezTo>
                  <a:cubicBezTo>
                    <a:pt x="34" y="38559"/>
                    <a:pt x="67" y="39660"/>
                    <a:pt x="234" y="40761"/>
                  </a:cubicBezTo>
                  <a:cubicBezTo>
                    <a:pt x="252" y="40865"/>
                    <a:pt x="359" y="40924"/>
                    <a:pt x="463" y="40924"/>
                  </a:cubicBezTo>
                  <a:cubicBezTo>
                    <a:pt x="559" y="40924"/>
                    <a:pt x="652" y="40873"/>
                    <a:pt x="668" y="40761"/>
                  </a:cubicBezTo>
                  <a:cubicBezTo>
                    <a:pt x="801" y="39593"/>
                    <a:pt x="868" y="38459"/>
                    <a:pt x="801" y="37325"/>
                  </a:cubicBezTo>
                  <a:cubicBezTo>
                    <a:pt x="835" y="36124"/>
                    <a:pt x="835" y="34923"/>
                    <a:pt x="835" y="33756"/>
                  </a:cubicBezTo>
                  <a:cubicBezTo>
                    <a:pt x="868" y="31388"/>
                    <a:pt x="901" y="29053"/>
                    <a:pt x="935" y="26718"/>
                  </a:cubicBezTo>
                  <a:cubicBezTo>
                    <a:pt x="1068" y="22581"/>
                    <a:pt x="1135" y="18412"/>
                    <a:pt x="1468" y="14275"/>
                  </a:cubicBezTo>
                  <a:cubicBezTo>
                    <a:pt x="1602" y="12274"/>
                    <a:pt x="1902" y="10272"/>
                    <a:pt x="2369" y="8304"/>
                  </a:cubicBezTo>
                  <a:cubicBezTo>
                    <a:pt x="2803" y="6536"/>
                    <a:pt x="3370" y="4702"/>
                    <a:pt x="4504" y="3234"/>
                  </a:cubicBezTo>
                  <a:cubicBezTo>
                    <a:pt x="5504" y="1976"/>
                    <a:pt x="7004" y="1029"/>
                    <a:pt x="8641" y="1029"/>
                  </a:cubicBezTo>
                  <a:cubicBezTo>
                    <a:pt x="8696" y="1029"/>
                    <a:pt x="8752" y="1030"/>
                    <a:pt x="8807" y="1033"/>
                  </a:cubicBezTo>
                  <a:cubicBezTo>
                    <a:pt x="10508" y="1066"/>
                    <a:pt x="12043" y="2133"/>
                    <a:pt x="13210" y="3301"/>
                  </a:cubicBezTo>
                  <a:cubicBezTo>
                    <a:pt x="14511" y="4602"/>
                    <a:pt x="15679" y="6036"/>
                    <a:pt x="16713" y="7571"/>
                  </a:cubicBezTo>
                  <a:cubicBezTo>
                    <a:pt x="17880" y="9138"/>
                    <a:pt x="18914" y="10840"/>
                    <a:pt x="19782" y="12574"/>
                  </a:cubicBezTo>
                  <a:cubicBezTo>
                    <a:pt x="19791" y="12594"/>
                    <a:pt x="19807" y="12602"/>
                    <a:pt x="19823" y="12602"/>
                  </a:cubicBezTo>
                  <a:cubicBezTo>
                    <a:pt x="19862" y="12602"/>
                    <a:pt x="19905" y="12555"/>
                    <a:pt x="19882" y="12507"/>
                  </a:cubicBezTo>
                  <a:cubicBezTo>
                    <a:pt x="18881" y="10439"/>
                    <a:pt x="17713" y="8438"/>
                    <a:pt x="16479" y="6536"/>
                  </a:cubicBezTo>
                  <a:cubicBezTo>
                    <a:pt x="15312" y="4802"/>
                    <a:pt x="14111" y="3034"/>
                    <a:pt x="12510" y="1700"/>
                  </a:cubicBezTo>
                  <a:cubicBezTo>
                    <a:pt x="11348" y="717"/>
                    <a:pt x="9948" y="0"/>
                    <a:pt x="8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54"/>
            <p:cNvSpPr/>
            <p:nvPr/>
          </p:nvSpPr>
          <p:spPr>
            <a:xfrm>
              <a:off x="5330100" y="3020625"/>
              <a:ext cx="606825" cy="624125"/>
            </a:xfrm>
            <a:custGeom>
              <a:rect b="b" l="l" r="r" t="t"/>
              <a:pathLst>
                <a:path extrusionOk="0" h="24965" w="24273">
                  <a:moveTo>
                    <a:pt x="6806" y="8469"/>
                  </a:moveTo>
                  <a:cubicBezTo>
                    <a:pt x="6874" y="8469"/>
                    <a:pt x="6937" y="8485"/>
                    <a:pt x="6994" y="8519"/>
                  </a:cubicBezTo>
                  <a:lnTo>
                    <a:pt x="6994" y="8552"/>
                  </a:lnTo>
                  <a:cubicBezTo>
                    <a:pt x="7517" y="8872"/>
                    <a:pt x="6900" y="10611"/>
                    <a:pt x="6115" y="10611"/>
                  </a:cubicBezTo>
                  <a:cubicBezTo>
                    <a:pt x="5999" y="10611"/>
                    <a:pt x="5880" y="10573"/>
                    <a:pt x="5760" y="10487"/>
                  </a:cubicBezTo>
                  <a:cubicBezTo>
                    <a:pt x="5065" y="9943"/>
                    <a:pt x="6149" y="8469"/>
                    <a:pt x="6806" y="8469"/>
                  </a:cubicBezTo>
                  <a:close/>
                  <a:moveTo>
                    <a:pt x="19238" y="12167"/>
                  </a:moveTo>
                  <a:cubicBezTo>
                    <a:pt x="20022" y="12167"/>
                    <a:pt x="21644" y="13591"/>
                    <a:pt x="21071" y="14423"/>
                  </a:cubicBezTo>
                  <a:cubicBezTo>
                    <a:pt x="20959" y="14585"/>
                    <a:pt x="20808" y="14654"/>
                    <a:pt x="20636" y="14654"/>
                  </a:cubicBezTo>
                  <a:cubicBezTo>
                    <a:pt x="19778" y="14654"/>
                    <a:pt x="18408" y="12928"/>
                    <a:pt x="18936" y="12288"/>
                  </a:cubicBezTo>
                  <a:cubicBezTo>
                    <a:pt x="19006" y="12205"/>
                    <a:pt x="19111" y="12167"/>
                    <a:pt x="19238" y="12167"/>
                  </a:cubicBezTo>
                  <a:close/>
                  <a:moveTo>
                    <a:pt x="12591" y="1"/>
                  </a:moveTo>
                  <a:cubicBezTo>
                    <a:pt x="11994" y="1"/>
                    <a:pt x="11464" y="73"/>
                    <a:pt x="11030" y="213"/>
                  </a:cubicBezTo>
                  <a:cubicBezTo>
                    <a:pt x="9328" y="770"/>
                    <a:pt x="9778" y="5021"/>
                    <a:pt x="9449" y="5021"/>
                  </a:cubicBezTo>
                  <a:cubicBezTo>
                    <a:pt x="9442" y="5021"/>
                    <a:pt x="9436" y="5020"/>
                    <a:pt x="9429" y="5017"/>
                  </a:cubicBezTo>
                  <a:cubicBezTo>
                    <a:pt x="7497" y="4249"/>
                    <a:pt x="5857" y="3846"/>
                    <a:pt x="4550" y="3846"/>
                  </a:cubicBezTo>
                  <a:cubicBezTo>
                    <a:pt x="1142" y="3846"/>
                    <a:pt x="0" y="6592"/>
                    <a:pt x="1857" y="12789"/>
                  </a:cubicBezTo>
                  <a:cubicBezTo>
                    <a:pt x="2057" y="11621"/>
                    <a:pt x="2457" y="10087"/>
                    <a:pt x="3124" y="9186"/>
                  </a:cubicBezTo>
                  <a:cubicBezTo>
                    <a:pt x="3593" y="8548"/>
                    <a:pt x="4077" y="8266"/>
                    <a:pt x="4421" y="8266"/>
                  </a:cubicBezTo>
                  <a:cubicBezTo>
                    <a:pt x="4960" y="8266"/>
                    <a:pt x="5158" y="8955"/>
                    <a:pt x="4425" y="10054"/>
                  </a:cubicBezTo>
                  <a:cubicBezTo>
                    <a:pt x="3558" y="11388"/>
                    <a:pt x="2991" y="12922"/>
                    <a:pt x="2758" y="14490"/>
                  </a:cubicBezTo>
                  <a:cubicBezTo>
                    <a:pt x="2758" y="14490"/>
                    <a:pt x="4759" y="17359"/>
                    <a:pt x="7194" y="18793"/>
                  </a:cubicBezTo>
                  <a:cubicBezTo>
                    <a:pt x="7094" y="17692"/>
                    <a:pt x="6794" y="15991"/>
                    <a:pt x="6994" y="14357"/>
                  </a:cubicBezTo>
                  <a:cubicBezTo>
                    <a:pt x="7233" y="12530"/>
                    <a:pt x="7909" y="11699"/>
                    <a:pt x="8440" y="11699"/>
                  </a:cubicBezTo>
                  <a:cubicBezTo>
                    <a:pt x="8947" y="11699"/>
                    <a:pt x="9323" y="12455"/>
                    <a:pt x="9062" y="13823"/>
                  </a:cubicBezTo>
                  <a:cubicBezTo>
                    <a:pt x="8662" y="16091"/>
                    <a:pt x="8462" y="18493"/>
                    <a:pt x="8595" y="19527"/>
                  </a:cubicBezTo>
                  <a:cubicBezTo>
                    <a:pt x="9396" y="20027"/>
                    <a:pt x="10263" y="20461"/>
                    <a:pt x="11197" y="20761"/>
                  </a:cubicBezTo>
                  <a:cubicBezTo>
                    <a:pt x="11063" y="20361"/>
                    <a:pt x="10897" y="19861"/>
                    <a:pt x="10730" y="19260"/>
                  </a:cubicBezTo>
                  <a:cubicBezTo>
                    <a:pt x="10152" y="17150"/>
                    <a:pt x="10906" y="16001"/>
                    <a:pt x="11494" y="16001"/>
                  </a:cubicBezTo>
                  <a:cubicBezTo>
                    <a:pt x="11789" y="16001"/>
                    <a:pt x="12042" y="16290"/>
                    <a:pt x="12064" y="16892"/>
                  </a:cubicBezTo>
                  <a:cubicBezTo>
                    <a:pt x="12198" y="18426"/>
                    <a:pt x="12498" y="19927"/>
                    <a:pt x="12898" y="21395"/>
                  </a:cubicBezTo>
                  <a:cubicBezTo>
                    <a:pt x="14066" y="21795"/>
                    <a:pt x="15033" y="22062"/>
                    <a:pt x="15633" y="22262"/>
                  </a:cubicBezTo>
                  <a:cubicBezTo>
                    <a:pt x="17134" y="22829"/>
                    <a:pt x="18502" y="23763"/>
                    <a:pt x="19603" y="24964"/>
                  </a:cubicBezTo>
                  <a:cubicBezTo>
                    <a:pt x="20704" y="23997"/>
                    <a:pt x="21604" y="22796"/>
                    <a:pt x="22305" y="21462"/>
                  </a:cubicBezTo>
                  <a:cubicBezTo>
                    <a:pt x="21571" y="20828"/>
                    <a:pt x="20403" y="19894"/>
                    <a:pt x="18769" y="18726"/>
                  </a:cubicBezTo>
                  <a:cubicBezTo>
                    <a:pt x="16372" y="17059"/>
                    <a:pt x="16498" y="15025"/>
                    <a:pt x="17813" y="15025"/>
                  </a:cubicBezTo>
                  <a:cubicBezTo>
                    <a:pt x="18182" y="15025"/>
                    <a:pt x="18643" y="15185"/>
                    <a:pt x="19169" y="15557"/>
                  </a:cubicBezTo>
                  <a:cubicBezTo>
                    <a:pt x="20937" y="16758"/>
                    <a:pt x="22272" y="19027"/>
                    <a:pt x="22905" y="20194"/>
                  </a:cubicBezTo>
                  <a:cubicBezTo>
                    <a:pt x="23706" y="18193"/>
                    <a:pt x="24173" y="16024"/>
                    <a:pt x="24273" y="13856"/>
                  </a:cubicBezTo>
                  <a:cubicBezTo>
                    <a:pt x="21871" y="11588"/>
                    <a:pt x="15934" y="8452"/>
                    <a:pt x="17735" y="8452"/>
                  </a:cubicBezTo>
                  <a:cubicBezTo>
                    <a:pt x="19336" y="8452"/>
                    <a:pt x="22939" y="10821"/>
                    <a:pt x="24273" y="11721"/>
                  </a:cubicBezTo>
                  <a:cubicBezTo>
                    <a:pt x="24240" y="11121"/>
                    <a:pt x="24173" y="10487"/>
                    <a:pt x="24073" y="9887"/>
                  </a:cubicBezTo>
                  <a:cubicBezTo>
                    <a:pt x="21805" y="8419"/>
                    <a:pt x="14466" y="6117"/>
                    <a:pt x="15633" y="5450"/>
                  </a:cubicBezTo>
                  <a:cubicBezTo>
                    <a:pt x="15804" y="5354"/>
                    <a:pt x="16041" y="5311"/>
                    <a:pt x="16327" y="5311"/>
                  </a:cubicBezTo>
                  <a:cubicBezTo>
                    <a:pt x="18215" y="5311"/>
                    <a:pt x="22240" y="7181"/>
                    <a:pt x="23572" y="7819"/>
                  </a:cubicBezTo>
                  <a:cubicBezTo>
                    <a:pt x="23306" y="6818"/>
                    <a:pt x="22839" y="5884"/>
                    <a:pt x="22238" y="5017"/>
                  </a:cubicBezTo>
                  <a:cubicBezTo>
                    <a:pt x="19653" y="1579"/>
                    <a:pt x="15391" y="1"/>
                    <a:pt x="12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54"/>
            <p:cNvSpPr/>
            <p:nvPr/>
          </p:nvSpPr>
          <p:spPr>
            <a:xfrm>
              <a:off x="5484075" y="3151650"/>
              <a:ext cx="328375" cy="441825"/>
            </a:xfrm>
            <a:custGeom>
              <a:rect b="b" l="l" r="r" t="t"/>
              <a:pathLst>
                <a:path extrusionOk="0" h="17673" w="13135">
                  <a:moveTo>
                    <a:pt x="3648" y="0"/>
                  </a:moveTo>
                  <a:cubicBezTo>
                    <a:pt x="3615" y="0"/>
                    <a:pt x="3577" y="49"/>
                    <a:pt x="3604" y="76"/>
                  </a:cubicBezTo>
                  <a:lnTo>
                    <a:pt x="3904" y="443"/>
                  </a:lnTo>
                  <a:cubicBezTo>
                    <a:pt x="3470" y="976"/>
                    <a:pt x="3070" y="1544"/>
                    <a:pt x="2736" y="2111"/>
                  </a:cubicBezTo>
                  <a:cubicBezTo>
                    <a:pt x="2403" y="2711"/>
                    <a:pt x="2069" y="3345"/>
                    <a:pt x="1736" y="3979"/>
                  </a:cubicBezTo>
                  <a:cubicBezTo>
                    <a:pt x="1135" y="5213"/>
                    <a:pt x="568" y="6480"/>
                    <a:pt x="1" y="7715"/>
                  </a:cubicBezTo>
                  <a:cubicBezTo>
                    <a:pt x="1" y="7756"/>
                    <a:pt x="39" y="7784"/>
                    <a:pt x="76" y="7784"/>
                  </a:cubicBezTo>
                  <a:cubicBezTo>
                    <a:pt x="99" y="7784"/>
                    <a:pt x="122" y="7773"/>
                    <a:pt x="134" y="7748"/>
                  </a:cubicBezTo>
                  <a:cubicBezTo>
                    <a:pt x="601" y="6447"/>
                    <a:pt x="1202" y="5179"/>
                    <a:pt x="1902" y="4012"/>
                  </a:cubicBezTo>
                  <a:cubicBezTo>
                    <a:pt x="2236" y="3445"/>
                    <a:pt x="2569" y="2911"/>
                    <a:pt x="2936" y="2344"/>
                  </a:cubicBezTo>
                  <a:cubicBezTo>
                    <a:pt x="3303" y="1777"/>
                    <a:pt x="3704" y="1210"/>
                    <a:pt x="4004" y="610"/>
                  </a:cubicBezTo>
                  <a:cubicBezTo>
                    <a:pt x="4738" y="1544"/>
                    <a:pt x="5405" y="2511"/>
                    <a:pt x="6005" y="3512"/>
                  </a:cubicBezTo>
                  <a:cubicBezTo>
                    <a:pt x="4871" y="5713"/>
                    <a:pt x="4271" y="8115"/>
                    <a:pt x="3637" y="10483"/>
                  </a:cubicBezTo>
                  <a:cubicBezTo>
                    <a:pt x="3618" y="10541"/>
                    <a:pt x="3654" y="10577"/>
                    <a:pt x="3689" y="10577"/>
                  </a:cubicBezTo>
                  <a:cubicBezTo>
                    <a:pt x="3714" y="10577"/>
                    <a:pt x="3737" y="10559"/>
                    <a:pt x="3737" y="10517"/>
                  </a:cubicBezTo>
                  <a:cubicBezTo>
                    <a:pt x="4171" y="8148"/>
                    <a:pt x="5171" y="5880"/>
                    <a:pt x="6105" y="3678"/>
                  </a:cubicBezTo>
                  <a:cubicBezTo>
                    <a:pt x="6672" y="4612"/>
                    <a:pt x="7173" y="5546"/>
                    <a:pt x="7673" y="6514"/>
                  </a:cubicBezTo>
                  <a:lnTo>
                    <a:pt x="7673" y="6547"/>
                  </a:lnTo>
                  <a:cubicBezTo>
                    <a:pt x="7640" y="9116"/>
                    <a:pt x="8107" y="11617"/>
                    <a:pt x="8274" y="14153"/>
                  </a:cubicBezTo>
                  <a:cubicBezTo>
                    <a:pt x="8274" y="14186"/>
                    <a:pt x="8299" y="14203"/>
                    <a:pt x="8324" y="14203"/>
                  </a:cubicBezTo>
                  <a:cubicBezTo>
                    <a:pt x="8349" y="14203"/>
                    <a:pt x="8374" y="14186"/>
                    <a:pt x="8374" y="14153"/>
                  </a:cubicBezTo>
                  <a:cubicBezTo>
                    <a:pt x="8007" y="11784"/>
                    <a:pt x="8040" y="9382"/>
                    <a:pt x="7907" y="7014"/>
                  </a:cubicBezTo>
                  <a:lnTo>
                    <a:pt x="7907" y="7014"/>
                  </a:lnTo>
                  <a:cubicBezTo>
                    <a:pt x="8140" y="7448"/>
                    <a:pt x="8340" y="7881"/>
                    <a:pt x="8540" y="8282"/>
                  </a:cubicBezTo>
                  <a:cubicBezTo>
                    <a:pt x="9208" y="9749"/>
                    <a:pt x="9875" y="11250"/>
                    <a:pt x="10575" y="12718"/>
                  </a:cubicBezTo>
                  <a:cubicBezTo>
                    <a:pt x="11309" y="14353"/>
                    <a:pt x="12110" y="15954"/>
                    <a:pt x="12810" y="17622"/>
                  </a:cubicBezTo>
                  <a:cubicBezTo>
                    <a:pt x="12822" y="17658"/>
                    <a:pt x="12844" y="17673"/>
                    <a:pt x="12864" y="17673"/>
                  </a:cubicBezTo>
                  <a:cubicBezTo>
                    <a:pt x="12899" y="17673"/>
                    <a:pt x="12931" y="17631"/>
                    <a:pt x="12910" y="17588"/>
                  </a:cubicBezTo>
                  <a:cubicBezTo>
                    <a:pt x="10642" y="12818"/>
                    <a:pt x="8941" y="7715"/>
                    <a:pt x="6072" y="3278"/>
                  </a:cubicBezTo>
                  <a:lnTo>
                    <a:pt x="6072" y="3278"/>
                  </a:lnTo>
                  <a:cubicBezTo>
                    <a:pt x="7206" y="3778"/>
                    <a:pt x="8374" y="4212"/>
                    <a:pt x="9508" y="4712"/>
                  </a:cubicBezTo>
                  <a:cubicBezTo>
                    <a:pt x="10709" y="5280"/>
                    <a:pt x="11876" y="5880"/>
                    <a:pt x="13010" y="6547"/>
                  </a:cubicBezTo>
                  <a:cubicBezTo>
                    <a:pt x="13020" y="6552"/>
                    <a:pt x="13029" y="6554"/>
                    <a:pt x="13038" y="6554"/>
                  </a:cubicBezTo>
                  <a:cubicBezTo>
                    <a:pt x="13093" y="6554"/>
                    <a:pt x="13134" y="6476"/>
                    <a:pt x="13077" y="6447"/>
                  </a:cubicBezTo>
                  <a:cubicBezTo>
                    <a:pt x="11909" y="5780"/>
                    <a:pt x="10742" y="5113"/>
                    <a:pt x="9541" y="4512"/>
                  </a:cubicBezTo>
                  <a:cubicBezTo>
                    <a:pt x="8374" y="3945"/>
                    <a:pt x="7206" y="3445"/>
                    <a:pt x="5972" y="3078"/>
                  </a:cubicBezTo>
                  <a:cubicBezTo>
                    <a:pt x="5738" y="2744"/>
                    <a:pt x="5538" y="2444"/>
                    <a:pt x="5338" y="2144"/>
                  </a:cubicBezTo>
                  <a:lnTo>
                    <a:pt x="5338" y="2144"/>
                  </a:lnTo>
                  <a:cubicBezTo>
                    <a:pt x="6005" y="2344"/>
                    <a:pt x="6606" y="2511"/>
                    <a:pt x="7306" y="2711"/>
                  </a:cubicBezTo>
                  <a:cubicBezTo>
                    <a:pt x="7973" y="2945"/>
                    <a:pt x="8640" y="3245"/>
                    <a:pt x="9308" y="3545"/>
                  </a:cubicBezTo>
                  <a:cubicBezTo>
                    <a:pt x="9374" y="3545"/>
                    <a:pt x="9408" y="3445"/>
                    <a:pt x="9341" y="3412"/>
                  </a:cubicBezTo>
                  <a:cubicBezTo>
                    <a:pt x="8674" y="3145"/>
                    <a:pt x="8007" y="2911"/>
                    <a:pt x="7306" y="2678"/>
                  </a:cubicBezTo>
                  <a:cubicBezTo>
                    <a:pt x="6639" y="2444"/>
                    <a:pt x="5972" y="2244"/>
                    <a:pt x="5271" y="2077"/>
                  </a:cubicBezTo>
                  <a:cubicBezTo>
                    <a:pt x="4904" y="1544"/>
                    <a:pt x="4471" y="1010"/>
                    <a:pt x="4071" y="476"/>
                  </a:cubicBezTo>
                  <a:cubicBezTo>
                    <a:pt x="4037" y="476"/>
                    <a:pt x="4037" y="443"/>
                    <a:pt x="4004" y="443"/>
                  </a:cubicBezTo>
                  <a:cubicBezTo>
                    <a:pt x="3904" y="276"/>
                    <a:pt x="3804" y="143"/>
                    <a:pt x="3670" y="9"/>
                  </a:cubicBezTo>
                  <a:cubicBezTo>
                    <a:pt x="3664" y="3"/>
                    <a:pt x="3656" y="0"/>
                    <a:pt x="36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54"/>
            <p:cNvSpPr/>
            <p:nvPr/>
          </p:nvSpPr>
          <p:spPr>
            <a:xfrm>
              <a:off x="4965525" y="3280300"/>
              <a:ext cx="386000" cy="807050"/>
            </a:xfrm>
            <a:custGeom>
              <a:rect b="b" l="l" r="r" t="t"/>
              <a:pathLst>
                <a:path extrusionOk="0" h="32282" w="15440">
                  <a:moveTo>
                    <a:pt x="6833" y="0"/>
                  </a:moveTo>
                  <a:cubicBezTo>
                    <a:pt x="3998" y="0"/>
                    <a:pt x="1863" y="2402"/>
                    <a:pt x="28" y="4236"/>
                  </a:cubicBezTo>
                  <a:cubicBezTo>
                    <a:pt x="1" y="4291"/>
                    <a:pt x="63" y="4345"/>
                    <a:pt x="104" y="4345"/>
                  </a:cubicBezTo>
                  <a:cubicBezTo>
                    <a:pt x="114" y="4345"/>
                    <a:pt x="122" y="4343"/>
                    <a:pt x="128" y="4337"/>
                  </a:cubicBezTo>
                  <a:cubicBezTo>
                    <a:pt x="1732" y="2706"/>
                    <a:pt x="3977" y="819"/>
                    <a:pt x="6385" y="819"/>
                  </a:cubicBezTo>
                  <a:cubicBezTo>
                    <a:pt x="6983" y="819"/>
                    <a:pt x="7590" y="936"/>
                    <a:pt x="8201" y="1201"/>
                  </a:cubicBezTo>
                  <a:cubicBezTo>
                    <a:pt x="10436" y="2168"/>
                    <a:pt x="11737" y="4703"/>
                    <a:pt x="12437" y="6938"/>
                  </a:cubicBezTo>
                  <a:cubicBezTo>
                    <a:pt x="13204" y="9373"/>
                    <a:pt x="13438" y="12009"/>
                    <a:pt x="13738" y="14544"/>
                  </a:cubicBezTo>
                  <a:cubicBezTo>
                    <a:pt x="14072" y="17446"/>
                    <a:pt x="14305" y="20381"/>
                    <a:pt x="14405" y="23283"/>
                  </a:cubicBezTo>
                  <a:cubicBezTo>
                    <a:pt x="14472" y="24718"/>
                    <a:pt x="14505" y="26186"/>
                    <a:pt x="14472" y="27653"/>
                  </a:cubicBezTo>
                  <a:cubicBezTo>
                    <a:pt x="14438" y="29121"/>
                    <a:pt x="14372" y="30589"/>
                    <a:pt x="14472" y="32056"/>
                  </a:cubicBezTo>
                  <a:cubicBezTo>
                    <a:pt x="14472" y="32207"/>
                    <a:pt x="14589" y="32282"/>
                    <a:pt x="14710" y="32282"/>
                  </a:cubicBezTo>
                  <a:cubicBezTo>
                    <a:pt x="14830" y="32282"/>
                    <a:pt x="14956" y="32207"/>
                    <a:pt x="14972" y="32056"/>
                  </a:cubicBezTo>
                  <a:cubicBezTo>
                    <a:pt x="15272" y="30322"/>
                    <a:pt x="15406" y="28554"/>
                    <a:pt x="15406" y="26786"/>
                  </a:cubicBezTo>
                  <a:cubicBezTo>
                    <a:pt x="15439" y="25018"/>
                    <a:pt x="15439" y="23283"/>
                    <a:pt x="15406" y="21549"/>
                  </a:cubicBezTo>
                  <a:cubicBezTo>
                    <a:pt x="15306" y="18380"/>
                    <a:pt x="15072" y="15244"/>
                    <a:pt x="14672" y="12109"/>
                  </a:cubicBezTo>
                  <a:cubicBezTo>
                    <a:pt x="14338" y="9507"/>
                    <a:pt x="13905" y="6838"/>
                    <a:pt x="12704" y="4470"/>
                  </a:cubicBezTo>
                  <a:cubicBezTo>
                    <a:pt x="11536" y="2202"/>
                    <a:pt x="9535" y="0"/>
                    <a:pt x="6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54"/>
            <p:cNvSpPr/>
            <p:nvPr/>
          </p:nvSpPr>
          <p:spPr>
            <a:xfrm>
              <a:off x="4731875" y="3174775"/>
              <a:ext cx="506225" cy="527500"/>
            </a:xfrm>
            <a:custGeom>
              <a:rect b="b" l="l" r="r" t="t"/>
              <a:pathLst>
                <a:path extrusionOk="0" h="21100" w="20249">
                  <a:moveTo>
                    <a:pt x="3733" y="8280"/>
                  </a:moveTo>
                  <a:cubicBezTo>
                    <a:pt x="4058" y="8280"/>
                    <a:pt x="4366" y="8388"/>
                    <a:pt x="4471" y="8624"/>
                  </a:cubicBezTo>
                  <a:cubicBezTo>
                    <a:pt x="4624" y="8953"/>
                    <a:pt x="3916" y="9324"/>
                    <a:pt x="3363" y="9324"/>
                  </a:cubicBezTo>
                  <a:cubicBezTo>
                    <a:pt x="3074" y="9324"/>
                    <a:pt x="2827" y="9222"/>
                    <a:pt x="2769" y="8958"/>
                  </a:cubicBezTo>
                  <a:cubicBezTo>
                    <a:pt x="2689" y="8533"/>
                    <a:pt x="3232" y="8280"/>
                    <a:pt x="3733" y="8280"/>
                  </a:cubicBezTo>
                  <a:close/>
                  <a:moveTo>
                    <a:pt x="16584" y="12824"/>
                  </a:moveTo>
                  <a:cubicBezTo>
                    <a:pt x="16943" y="12824"/>
                    <a:pt x="17496" y="13158"/>
                    <a:pt x="17447" y="13528"/>
                  </a:cubicBezTo>
                  <a:cubicBezTo>
                    <a:pt x="17411" y="13697"/>
                    <a:pt x="17305" y="13764"/>
                    <a:pt x="17170" y="13764"/>
                  </a:cubicBezTo>
                  <a:cubicBezTo>
                    <a:pt x="16799" y="13764"/>
                    <a:pt x="16215" y="13254"/>
                    <a:pt x="16312" y="12961"/>
                  </a:cubicBezTo>
                  <a:cubicBezTo>
                    <a:pt x="16356" y="12865"/>
                    <a:pt x="16458" y="12824"/>
                    <a:pt x="16584" y="12824"/>
                  </a:cubicBezTo>
                  <a:close/>
                  <a:moveTo>
                    <a:pt x="9044" y="15464"/>
                  </a:moveTo>
                  <a:cubicBezTo>
                    <a:pt x="9802" y="15464"/>
                    <a:pt x="10782" y="17161"/>
                    <a:pt x="10008" y="17564"/>
                  </a:cubicBezTo>
                  <a:cubicBezTo>
                    <a:pt x="9932" y="17602"/>
                    <a:pt x="9855" y="17620"/>
                    <a:pt x="9779" y="17620"/>
                  </a:cubicBezTo>
                  <a:cubicBezTo>
                    <a:pt x="8989" y="17620"/>
                    <a:pt x="8265" y="15739"/>
                    <a:pt x="8874" y="15496"/>
                  </a:cubicBezTo>
                  <a:cubicBezTo>
                    <a:pt x="8929" y="15474"/>
                    <a:pt x="8986" y="15464"/>
                    <a:pt x="9044" y="15464"/>
                  </a:cubicBezTo>
                  <a:close/>
                  <a:moveTo>
                    <a:pt x="8783" y="1"/>
                  </a:moveTo>
                  <a:cubicBezTo>
                    <a:pt x="7757" y="1"/>
                    <a:pt x="6548" y="280"/>
                    <a:pt x="5338" y="985"/>
                  </a:cubicBezTo>
                  <a:cubicBezTo>
                    <a:pt x="6472" y="1086"/>
                    <a:pt x="7840" y="1452"/>
                    <a:pt x="8373" y="2253"/>
                  </a:cubicBezTo>
                  <a:cubicBezTo>
                    <a:pt x="8899" y="3004"/>
                    <a:pt x="8411" y="3491"/>
                    <a:pt x="7839" y="3491"/>
                  </a:cubicBezTo>
                  <a:cubicBezTo>
                    <a:pt x="7648" y="3491"/>
                    <a:pt x="7448" y="3437"/>
                    <a:pt x="7273" y="3320"/>
                  </a:cubicBezTo>
                  <a:cubicBezTo>
                    <a:pt x="6772" y="3020"/>
                    <a:pt x="5838" y="1986"/>
                    <a:pt x="4170" y="1853"/>
                  </a:cubicBezTo>
                  <a:cubicBezTo>
                    <a:pt x="3470" y="2453"/>
                    <a:pt x="2836" y="3154"/>
                    <a:pt x="2302" y="3921"/>
                  </a:cubicBezTo>
                  <a:cubicBezTo>
                    <a:pt x="2102" y="4188"/>
                    <a:pt x="1936" y="4488"/>
                    <a:pt x="1769" y="4788"/>
                  </a:cubicBezTo>
                  <a:cubicBezTo>
                    <a:pt x="2700" y="4371"/>
                    <a:pt x="3694" y="4162"/>
                    <a:pt x="4686" y="4162"/>
                  </a:cubicBezTo>
                  <a:cubicBezTo>
                    <a:pt x="5754" y="4162"/>
                    <a:pt x="6821" y="4404"/>
                    <a:pt x="7806" y="4888"/>
                  </a:cubicBezTo>
                  <a:cubicBezTo>
                    <a:pt x="9711" y="5840"/>
                    <a:pt x="9123" y="7639"/>
                    <a:pt x="7740" y="7639"/>
                  </a:cubicBezTo>
                  <a:cubicBezTo>
                    <a:pt x="7476" y="7639"/>
                    <a:pt x="7183" y="7573"/>
                    <a:pt x="6872" y="7423"/>
                  </a:cubicBezTo>
                  <a:cubicBezTo>
                    <a:pt x="5331" y="6706"/>
                    <a:pt x="3873" y="6009"/>
                    <a:pt x="2298" y="6009"/>
                  </a:cubicBezTo>
                  <a:cubicBezTo>
                    <a:pt x="1897" y="6009"/>
                    <a:pt x="1488" y="6054"/>
                    <a:pt x="1068" y="6156"/>
                  </a:cubicBezTo>
                  <a:cubicBezTo>
                    <a:pt x="334" y="7990"/>
                    <a:pt x="1" y="9959"/>
                    <a:pt x="68" y="11960"/>
                  </a:cubicBezTo>
                  <a:cubicBezTo>
                    <a:pt x="1102" y="11226"/>
                    <a:pt x="2202" y="10692"/>
                    <a:pt x="3403" y="10359"/>
                  </a:cubicBezTo>
                  <a:cubicBezTo>
                    <a:pt x="3807" y="10251"/>
                    <a:pt x="4160" y="10205"/>
                    <a:pt x="4454" y="10205"/>
                  </a:cubicBezTo>
                  <a:cubicBezTo>
                    <a:pt x="5788" y="10205"/>
                    <a:pt x="5893" y="11141"/>
                    <a:pt x="3870" y="11360"/>
                  </a:cubicBezTo>
                  <a:cubicBezTo>
                    <a:pt x="2536" y="11493"/>
                    <a:pt x="1235" y="11893"/>
                    <a:pt x="68" y="12560"/>
                  </a:cubicBezTo>
                  <a:cubicBezTo>
                    <a:pt x="68" y="12927"/>
                    <a:pt x="101" y="13294"/>
                    <a:pt x="134" y="13661"/>
                  </a:cubicBezTo>
                  <a:cubicBezTo>
                    <a:pt x="1002" y="12994"/>
                    <a:pt x="2036" y="12560"/>
                    <a:pt x="3136" y="12394"/>
                  </a:cubicBezTo>
                  <a:cubicBezTo>
                    <a:pt x="3299" y="12377"/>
                    <a:pt x="3451" y="12369"/>
                    <a:pt x="3592" y="12369"/>
                  </a:cubicBezTo>
                  <a:cubicBezTo>
                    <a:pt x="5678" y="12369"/>
                    <a:pt x="5430" y="14101"/>
                    <a:pt x="3837" y="14195"/>
                  </a:cubicBezTo>
                  <a:cubicBezTo>
                    <a:pt x="2603" y="14195"/>
                    <a:pt x="1402" y="14428"/>
                    <a:pt x="268" y="14895"/>
                  </a:cubicBezTo>
                  <a:cubicBezTo>
                    <a:pt x="668" y="18331"/>
                    <a:pt x="1635" y="21067"/>
                    <a:pt x="1769" y="21100"/>
                  </a:cubicBezTo>
                  <a:cubicBezTo>
                    <a:pt x="4070" y="20966"/>
                    <a:pt x="6339" y="20700"/>
                    <a:pt x="8607" y="20233"/>
                  </a:cubicBezTo>
                  <a:cubicBezTo>
                    <a:pt x="7973" y="18865"/>
                    <a:pt x="6505" y="17030"/>
                    <a:pt x="7239" y="16897"/>
                  </a:cubicBezTo>
                  <a:cubicBezTo>
                    <a:pt x="7269" y="16892"/>
                    <a:pt x="7298" y="16889"/>
                    <a:pt x="7328" y="16889"/>
                  </a:cubicBezTo>
                  <a:cubicBezTo>
                    <a:pt x="8068" y="16889"/>
                    <a:pt x="8824" y="18465"/>
                    <a:pt x="9241" y="20133"/>
                  </a:cubicBezTo>
                  <a:cubicBezTo>
                    <a:pt x="10942" y="19799"/>
                    <a:pt x="12610" y="19365"/>
                    <a:pt x="14244" y="18765"/>
                  </a:cubicBezTo>
                  <a:cubicBezTo>
                    <a:pt x="13110" y="17764"/>
                    <a:pt x="11309" y="16530"/>
                    <a:pt x="12009" y="16030"/>
                  </a:cubicBezTo>
                  <a:cubicBezTo>
                    <a:pt x="12099" y="15962"/>
                    <a:pt x="12199" y="15930"/>
                    <a:pt x="12309" y="15930"/>
                  </a:cubicBezTo>
                  <a:cubicBezTo>
                    <a:pt x="13058" y="15930"/>
                    <a:pt x="14217" y="17392"/>
                    <a:pt x="14945" y="18498"/>
                  </a:cubicBezTo>
                  <a:cubicBezTo>
                    <a:pt x="15679" y="18164"/>
                    <a:pt x="16413" y="17764"/>
                    <a:pt x="17080" y="17297"/>
                  </a:cubicBezTo>
                  <a:cubicBezTo>
                    <a:pt x="15545" y="15029"/>
                    <a:pt x="11809" y="14562"/>
                    <a:pt x="12276" y="12927"/>
                  </a:cubicBezTo>
                  <a:cubicBezTo>
                    <a:pt x="12392" y="12550"/>
                    <a:pt x="12667" y="12381"/>
                    <a:pt x="13042" y="12381"/>
                  </a:cubicBezTo>
                  <a:cubicBezTo>
                    <a:pt x="14290" y="12381"/>
                    <a:pt x="16641" y="14262"/>
                    <a:pt x="17847" y="16597"/>
                  </a:cubicBezTo>
                  <a:cubicBezTo>
                    <a:pt x="19715" y="14662"/>
                    <a:pt x="20249" y="11960"/>
                    <a:pt x="20048" y="9658"/>
                  </a:cubicBezTo>
                  <a:cubicBezTo>
                    <a:pt x="18447" y="9458"/>
                    <a:pt x="15345" y="9792"/>
                    <a:pt x="15579" y="8658"/>
                  </a:cubicBezTo>
                  <a:cubicBezTo>
                    <a:pt x="15680" y="8069"/>
                    <a:pt x="16299" y="7836"/>
                    <a:pt x="17123" y="7836"/>
                  </a:cubicBezTo>
                  <a:cubicBezTo>
                    <a:pt x="17932" y="7836"/>
                    <a:pt x="18939" y="8060"/>
                    <a:pt x="19848" y="8391"/>
                  </a:cubicBezTo>
                  <a:cubicBezTo>
                    <a:pt x="19682" y="7457"/>
                    <a:pt x="19315" y="6589"/>
                    <a:pt x="18781" y="5822"/>
                  </a:cubicBezTo>
                  <a:cubicBezTo>
                    <a:pt x="18302" y="5212"/>
                    <a:pt x="17549" y="4993"/>
                    <a:pt x="16713" y="4993"/>
                  </a:cubicBezTo>
                  <a:cubicBezTo>
                    <a:pt x="14579" y="4993"/>
                    <a:pt x="11909" y="6423"/>
                    <a:pt x="11909" y="6423"/>
                  </a:cubicBezTo>
                  <a:cubicBezTo>
                    <a:pt x="11909" y="6423"/>
                    <a:pt x="12476" y="1219"/>
                    <a:pt x="10508" y="318"/>
                  </a:cubicBezTo>
                  <a:cubicBezTo>
                    <a:pt x="10046" y="120"/>
                    <a:pt x="9454" y="1"/>
                    <a:pt x="8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54"/>
            <p:cNvSpPr/>
            <p:nvPr/>
          </p:nvSpPr>
          <p:spPr>
            <a:xfrm>
              <a:off x="4783125" y="3340000"/>
              <a:ext cx="326300" cy="354700"/>
            </a:xfrm>
            <a:custGeom>
              <a:rect b="b" l="l" r="r" t="t"/>
              <a:pathLst>
                <a:path extrusionOk="0" h="14188" w="13052">
                  <a:moveTo>
                    <a:pt x="9861" y="0"/>
                  </a:moveTo>
                  <a:cubicBezTo>
                    <a:pt x="9848" y="0"/>
                    <a:pt x="9836" y="4"/>
                    <a:pt x="9826" y="14"/>
                  </a:cubicBezTo>
                  <a:cubicBezTo>
                    <a:pt x="9660" y="255"/>
                    <a:pt x="9467" y="504"/>
                    <a:pt x="9271" y="743"/>
                  </a:cubicBezTo>
                  <a:lnTo>
                    <a:pt x="9271" y="743"/>
                  </a:lnTo>
                  <a:cubicBezTo>
                    <a:pt x="9471" y="506"/>
                    <a:pt x="9679" y="274"/>
                    <a:pt x="9893" y="47"/>
                  </a:cubicBezTo>
                  <a:cubicBezTo>
                    <a:pt x="9916" y="24"/>
                    <a:pt x="9890" y="0"/>
                    <a:pt x="9861" y="0"/>
                  </a:cubicBezTo>
                  <a:close/>
                  <a:moveTo>
                    <a:pt x="9271" y="743"/>
                  </a:moveTo>
                  <a:cubicBezTo>
                    <a:pt x="9207" y="819"/>
                    <a:pt x="9144" y="895"/>
                    <a:pt x="9082" y="971"/>
                  </a:cubicBezTo>
                  <a:lnTo>
                    <a:pt x="9082" y="971"/>
                  </a:lnTo>
                  <a:cubicBezTo>
                    <a:pt x="9144" y="897"/>
                    <a:pt x="9208" y="820"/>
                    <a:pt x="9271" y="743"/>
                  </a:cubicBezTo>
                  <a:close/>
                  <a:moveTo>
                    <a:pt x="3764" y="11783"/>
                  </a:moveTo>
                  <a:lnTo>
                    <a:pt x="3764" y="11783"/>
                  </a:lnTo>
                  <a:cubicBezTo>
                    <a:pt x="3769" y="11861"/>
                    <a:pt x="3775" y="11940"/>
                    <a:pt x="3782" y="12021"/>
                  </a:cubicBezTo>
                  <a:lnTo>
                    <a:pt x="3782" y="12021"/>
                  </a:lnTo>
                  <a:cubicBezTo>
                    <a:pt x="3779" y="11941"/>
                    <a:pt x="3773" y="11862"/>
                    <a:pt x="3764" y="11783"/>
                  </a:cubicBezTo>
                  <a:close/>
                  <a:moveTo>
                    <a:pt x="3782" y="12021"/>
                  </a:moveTo>
                  <a:cubicBezTo>
                    <a:pt x="3788" y="12155"/>
                    <a:pt x="3788" y="12289"/>
                    <a:pt x="3788" y="12423"/>
                  </a:cubicBezTo>
                  <a:cubicBezTo>
                    <a:pt x="3772" y="12439"/>
                    <a:pt x="3780" y="12448"/>
                    <a:pt x="3793" y="12448"/>
                  </a:cubicBezTo>
                  <a:cubicBezTo>
                    <a:pt x="3805" y="12448"/>
                    <a:pt x="3822" y="12439"/>
                    <a:pt x="3822" y="12423"/>
                  </a:cubicBezTo>
                  <a:cubicBezTo>
                    <a:pt x="3808" y="12284"/>
                    <a:pt x="3794" y="12150"/>
                    <a:pt x="3782" y="12021"/>
                  </a:cubicBezTo>
                  <a:close/>
                  <a:moveTo>
                    <a:pt x="1020" y="948"/>
                  </a:moveTo>
                  <a:cubicBezTo>
                    <a:pt x="953" y="948"/>
                    <a:pt x="953" y="1015"/>
                    <a:pt x="1020" y="1015"/>
                  </a:cubicBezTo>
                  <a:cubicBezTo>
                    <a:pt x="3221" y="1381"/>
                    <a:pt x="5356" y="2049"/>
                    <a:pt x="7391" y="3049"/>
                  </a:cubicBezTo>
                  <a:cubicBezTo>
                    <a:pt x="6690" y="3883"/>
                    <a:pt x="6057" y="4717"/>
                    <a:pt x="5423" y="5584"/>
                  </a:cubicBezTo>
                  <a:cubicBezTo>
                    <a:pt x="5323" y="5551"/>
                    <a:pt x="5189" y="5551"/>
                    <a:pt x="5089" y="5518"/>
                  </a:cubicBezTo>
                  <a:cubicBezTo>
                    <a:pt x="4922" y="5484"/>
                    <a:pt x="4722" y="5451"/>
                    <a:pt x="4556" y="5418"/>
                  </a:cubicBezTo>
                  <a:cubicBezTo>
                    <a:pt x="4222" y="5384"/>
                    <a:pt x="3922" y="5351"/>
                    <a:pt x="3555" y="5318"/>
                  </a:cubicBezTo>
                  <a:cubicBezTo>
                    <a:pt x="3221" y="5284"/>
                    <a:pt x="2888" y="5284"/>
                    <a:pt x="2521" y="5284"/>
                  </a:cubicBezTo>
                  <a:cubicBezTo>
                    <a:pt x="2154" y="5318"/>
                    <a:pt x="1754" y="5351"/>
                    <a:pt x="1420" y="5351"/>
                  </a:cubicBezTo>
                  <a:cubicBezTo>
                    <a:pt x="1353" y="5351"/>
                    <a:pt x="1353" y="5384"/>
                    <a:pt x="1420" y="5384"/>
                  </a:cubicBezTo>
                  <a:cubicBezTo>
                    <a:pt x="1656" y="5361"/>
                    <a:pt x="1908" y="5337"/>
                    <a:pt x="2166" y="5337"/>
                  </a:cubicBezTo>
                  <a:cubicBezTo>
                    <a:pt x="2272" y="5337"/>
                    <a:pt x="2380" y="5341"/>
                    <a:pt x="2487" y="5351"/>
                  </a:cubicBezTo>
                  <a:cubicBezTo>
                    <a:pt x="2854" y="5351"/>
                    <a:pt x="3155" y="5351"/>
                    <a:pt x="3521" y="5384"/>
                  </a:cubicBezTo>
                  <a:cubicBezTo>
                    <a:pt x="3888" y="5418"/>
                    <a:pt x="4255" y="5484"/>
                    <a:pt x="4589" y="5551"/>
                  </a:cubicBezTo>
                  <a:lnTo>
                    <a:pt x="5056" y="5651"/>
                  </a:lnTo>
                  <a:cubicBezTo>
                    <a:pt x="5156" y="5651"/>
                    <a:pt x="5256" y="5685"/>
                    <a:pt x="5323" y="5685"/>
                  </a:cubicBezTo>
                  <a:cubicBezTo>
                    <a:pt x="4722" y="6552"/>
                    <a:pt x="4122" y="7419"/>
                    <a:pt x="3555" y="8320"/>
                  </a:cubicBezTo>
                  <a:cubicBezTo>
                    <a:pt x="2321" y="10221"/>
                    <a:pt x="1186" y="12189"/>
                    <a:pt x="19" y="14124"/>
                  </a:cubicBezTo>
                  <a:cubicBezTo>
                    <a:pt x="1" y="14161"/>
                    <a:pt x="23" y="14187"/>
                    <a:pt x="46" y="14187"/>
                  </a:cubicBezTo>
                  <a:cubicBezTo>
                    <a:pt x="65" y="14187"/>
                    <a:pt x="86" y="14169"/>
                    <a:pt x="86" y="14124"/>
                  </a:cubicBezTo>
                  <a:cubicBezTo>
                    <a:pt x="753" y="13057"/>
                    <a:pt x="1420" y="11956"/>
                    <a:pt x="2087" y="10888"/>
                  </a:cubicBezTo>
                  <a:cubicBezTo>
                    <a:pt x="2454" y="10321"/>
                    <a:pt x="2788" y="9787"/>
                    <a:pt x="3121" y="9220"/>
                  </a:cubicBezTo>
                  <a:cubicBezTo>
                    <a:pt x="3155" y="9320"/>
                    <a:pt x="3155" y="9320"/>
                    <a:pt x="3188" y="9454"/>
                  </a:cubicBezTo>
                  <a:cubicBezTo>
                    <a:pt x="3255" y="9587"/>
                    <a:pt x="3288" y="9721"/>
                    <a:pt x="3321" y="9854"/>
                  </a:cubicBezTo>
                  <a:cubicBezTo>
                    <a:pt x="3421" y="10121"/>
                    <a:pt x="3488" y="10355"/>
                    <a:pt x="3555" y="10655"/>
                  </a:cubicBezTo>
                  <a:cubicBezTo>
                    <a:pt x="3622" y="10922"/>
                    <a:pt x="3655" y="11222"/>
                    <a:pt x="3722" y="11522"/>
                  </a:cubicBezTo>
                  <a:cubicBezTo>
                    <a:pt x="3741" y="11609"/>
                    <a:pt x="3755" y="11696"/>
                    <a:pt x="3764" y="11783"/>
                  </a:cubicBezTo>
                  <a:lnTo>
                    <a:pt x="3764" y="11783"/>
                  </a:lnTo>
                  <a:cubicBezTo>
                    <a:pt x="3759" y="11684"/>
                    <a:pt x="3755" y="11586"/>
                    <a:pt x="3755" y="11489"/>
                  </a:cubicBezTo>
                  <a:cubicBezTo>
                    <a:pt x="3722" y="11188"/>
                    <a:pt x="3688" y="10922"/>
                    <a:pt x="3655" y="10655"/>
                  </a:cubicBezTo>
                  <a:cubicBezTo>
                    <a:pt x="3588" y="10355"/>
                    <a:pt x="3521" y="10054"/>
                    <a:pt x="3455" y="9787"/>
                  </a:cubicBezTo>
                  <a:cubicBezTo>
                    <a:pt x="3421" y="9654"/>
                    <a:pt x="3355" y="9487"/>
                    <a:pt x="3321" y="9354"/>
                  </a:cubicBezTo>
                  <a:cubicBezTo>
                    <a:pt x="3288" y="9287"/>
                    <a:pt x="3255" y="9187"/>
                    <a:pt x="3221" y="9120"/>
                  </a:cubicBezTo>
                  <a:cubicBezTo>
                    <a:pt x="3955" y="7953"/>
                    <a:pt x="4722" y="6819"/>
                    <a:pt x="5523" y="5685"/>
                  </a:cubicBezTo>
                  <a:cubicBezTo>
                    <a:pt x="5523" y="5685"/>
                    <a:pt x="5523" y="5651"/>
                    <a:pt x="5523" y="5651"/>
                  </a:cubicBezTo>
                  <a:cubicBezTo>
                    <a:pt x="5623" y="5551"/>
                    <a:pt x="5690" y="5451"/>
                    <a:pt x="5756" y="5318"/>
                  </a:cubicBezTo>
                  <a:cubicBezTo>
                    <a:pt x="6023" y="4984"/>
                    <a:pt x="6257" y="4650"/>
                    <a:pt x="6524" y="4284"/>
                  </a:cubicBezTo>
                  <a:cubicBezTo>
                    <a:pt x="6757" y="4817"/>
                    <a:pt x="7024" y="5284"/>
                    <a:pt x="7291" y="5851"/>
                  </a:cubicBezTo>
                  <a:cubicBezTo>
                    <a:pt x="7558" y="6418"/>
                    <a:pt x="7825" y="7019"/>
                    <a:pt x="8025" y="7619"/>
                  </a:cubicBezTo>
                  <a:cubicBezTo>
                    <a:pt x="8492" y="8753"/>
                    <a:pt x="8859" y="9954"/>
                    <a:pt x="9092" y="11188"/>
                  </a:cubicBezTo>
                  <a:cubicBezTo>
                    <a:pt x="9092" y="11205"/>
                    <a:pt x="9109" y="11214"/>
                    <a:pt x="9125" y="11214"/>
                  </a:cubicBezTo>
                  <a:cubicBezTo>
                    <a:pt x="9142" y="11214"/>
                    <a:pt x="9159" y="11205"/>
                    <a:pt x="9159" y="11188"/>
                  </a:cubicBezTo>
                  <a:cubicBezTo>
                    <a:pt x="8925" y="9954"/>
                    <a:pt x="8592" y="8720"/>
                    <a:pt x="8191" y="7519"/>
                  </a:cubicBezTo>
                  <a:cubicBezTo>
                    <a:pt x="7958" y="6985"/>
                    <a:pt x="7758" y="6418"/>
                    <a:pt x="7491" y="5851"/>
                  </a:cubicBezTo>
                  <a:cubicBezTo>
                    <a:pt x="7257" y="5284"/>
                    <a:pt x="6957" y="4751"/>
                    <a:pt x="6590" y="4250"/>
                  </a:cubicBezTo>
                  <a:lnTo>
                    <a:pt x="7491" y="3049"/>
                  </a:lnTo>
                  <a:lnTo>
                    <a:pt x="7524" y="3016"/>
                  </a:lnTo>
                  <a:lnTo>
                    <a:pt x="7791" y="2682"/>
                  </a:lnTo>
                  <a:lnTo>
                    <a:pt x="8325" y="1949"/>
                  </a:lnTo>
                  <a:cubicBezTo>
                    <a:pt x="9125" y="2616"/>
                    <a:pt x="9959" y="3216"/>
                    <a:pt x="10727" y="3850"/>
                  </a:cubicBezTo>
                  <a:cubicBezTo>
                    <a:pt x="11527" y="4517"/>
                    <a:pt x="12261" y="5184"/>
                    <a:pt x="12995" y="5918"/>
                  </a:cubicBezTo>
                  <a:cubicBezTo>
                    <a:pt x="13005" y="5928"/>
                    <a:pt x="13014" y="5932"/>
                    <a:pt x="13023" y="5932"/>
                  </a:cubicBezTo>
                  <a:cubicBezTo>
                    <a:pt x="13042" y="5932"/>
                    <a:pt x="13052" y="5908"/>
                    <a:pt x="13028" y="5885"/>
                  </a:cubicBezTo>
                  <a:cubicBezTo>
                    <a:pt x="12294" y="5151"/>
                    <a:pt x="11561" y="4450"/>
                    <a:pt x="10760" y="3750"/>
                  </a:cubicBezTo>
                  <a:cubicBezTo>
                    <a:pt x="10026" y="3083"/>
                    <a:pt x="9226" y="2449"/>
                    <a:pt x="8425" y="1848"/>
                  </a:cubicBezTo>
                  <a:cubicBezTo>
                    <a:pt x="8630" y="1549"/>
                    <a:pt x="8850" y="1256"/>
                    <a:pt x="9082" y="971"/>
                  </a:cubicBezTo>
                  <a:lnTo>
                    <a:pt x="9082" y="971"/>
                  </a:lnTo>
                  <a:cubicBezTo>
                    <a:pt x="8908" y="1178"/>
                    <a:pt x="8739" y="1374"/>
                    <a:pt x="8592" y="1548"/>
                  </a:cubicBezTo>
                  <a:cubicBezTo>
                    <a:pt x="8225" y="2015"/>
                    <a:pt x="7825" y="2449"/>
                    <a:pt x="7458" y="2916"/>
                  </a:cubicBezTo>
                  <a:cubicBezTo>
                    <a:pt x="5423" y="1915"/>
                    <a:pt x="3255" y="1281"/>
                    <a:pt x="1020" y="9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54"/>
            <p:cNvSpPr/>
            <p:nvPr/>
          </p:nvSpPr>
          <p:spPr>
            <a:xfrm>
              <a:off x="5232250" y="3592125"/>
              <a:ext cx="335000" cy="478100"/>
            </a:xfrm>
            <a:custGeom>
              <a:rect b="b" l="l" r="r" t="t"/>
              <a:pathLst>
                <a:path extrusionOk="0" h="19124" w="13400">
                  <a:moveTo>
                    <a:pt x="6784" y="0"/>
                  </a:moveTo>
                  <a:cubicBezTo>
                    <a:pt x="6735" y="0"/>
                    <a:pt x="6687" y="1"/>
                    <a:pt x="6638" y="3"/>
                  </a:cubicBezTo>
                  <a:cubicBezTo>
                    <a:pt x="5671" y="103"/>
                    <a:pt x="4770" y="536"/>
                    <a:pt x="4103" y="1237"/>
                  </a:cubicBezTo>
                  <a:cubicBezTo>
                    <a:pt x="2769" y="2505"/>
                    <a:pt x="1868" y="4172"/>
                    <a:pt x="1501" y="5974"/>
                  </a:cubicBezTo>
                  <a:cubicBezTo>
                    <a:pt x="1034" y="8075"/>
                    <a:pt x="901" y="10243"/>
                    <a:pt x="667" y="12345"/>
                  </a:cubicBezTo>
                  <a:cubicBezTo>
                    <a:pt x="567" y="13446"/>
                    <a:pt x="434" y="14546"/>
                    <a:pt x="300" y="15647"/>
                  </a:cubicBezTo>
                  <a:cubicBezTo>
                    <a:pt x="200" y="16748"/>
                    <a:pt x="33" y="17849"/>
                    <a:pt x="0" y="18950"/>
                  </a:cubicBezTo>
                  <a:cubicBezTo>
                    <a:pt x="0" y="19063"/>
                    <a:pt x="86" y="19123"/>
                    <a:pt x="179" y="19123"/>
                  </a:cubicBezTo>
                  <a:cubicBezTo>
                    <a:pt x="249" y="19123"/>
                    <a:pt x="324" y="19088"/>
                    <a:pt x="367" y="19016"/>
                  </a:cubicBezTo>
                  <a:cubicBezTo>
                    <a:pt x="601" y="17882"/>
                    <a:pt x="701" y="16681"/>
                    <a:pt x="834" y="15514"/>
                  </a:cubicBezTo>
                  <a:cubicBezTo>
                    <a:pt x="1001" y="14346"/>
                    <a:pt x="1168" y="13179"/>
                    <a:pt x="1301" y="12011"/>
                  </a:cubicBezTo>
                  <a:cubicBezTo>
                    <a:pt x="1568" y="10077"/>
                    <a:pt x="1735" y="8042"/>
                    <a:pt x="2268" y="6140"/>
                  </a:cubicBezTo>
                  <a:cubicBezTo>
                    <a:pt x="2702" y="4539"/>
                    <a:pt x="3436" y="2871"/>
                    <a:pt x="4737" y="1771"/>
                  </a:cubicBezTo>
                  <a:cubicBezTo>
                    <a:pt x="5371" y="1170"/>
                    <a:pt x="6205" y="837"/>
                    <a:pt x="7072" y="837"/>
                  </a:cubicBezTo>
                  <a:cubicBezTo>
                    <a:pt x="7972" y="937"/>
                    <a:pt x="8806" y="1270"/>
                    <a:pt x="9474" y="1837"/>
                  </a:cubicBezTo>
                  <a:cubicBezTo>
                    <a:pt x="11041" y="3005"/>
                    <a:pt x="12342" y="4473"/>
                    <a:pt x="13310" y="6140"/>
                  </a:cubicBezTo>
                  <a:cubicBezTo>
                    <a:pt x="13319" y="6150"/>
                    <a:pt x="13332" y="6154"/>
                    <a:pt x="13344" y="6154"/>
                  </a:cubicBezTo>
                  <a:cubicBezTo>
                    <a:pt x="13373" y="6154"/>
                    <a:pt x="13400" y="6131"/>
                    <a:pt x="13376" y="6107"/>
                  </a:cubicBezTo>
                  <a:cubicBezTo>
                    <a:pt x="12843" y="5106"/>
                    <a:pt x="12276" y="4139"/>
                    <a:pt x="11608" y="3238"/>
                  </a:cubicBezTo>
                  <a:cubicBezTo>
                    <a:pt x="11008" y="2304"/>
                    <a:pt x="10241" y="1504"/>
                    <a:pt x="9340" y="837"/>
                  </a:cubicBezTo>
                  <a:cubicBezTo>
                    <a:pt x="8580" y="298"/>
                    <a:pt x="7699" y="0"/>
                    <a:pt x="6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54"/>
            <p:cNvSpPr/>
            <p:nvPr/>
          </p:nvSpPr>
          <p:spPr>
            <a:xfrm>
              <a:off x="5299800" y="3578725"/>
              <a:ext cx="447825" cy="397925"/>
            </a:xfrm>
            <a:custGeom>
              <a:rect b="b" l="l" r="r" t="t"/>
              <a:pathLst>
                <a:path extrusionOk="0" h="15917" w="17913">
                  <a:moveTo>
                    <a:pt x="14154" y="3364"/>
                  </a:moveTo>
                  <a:cubicBezTo>
                    <a:pt x="14575" y="3364"/>
                    <a:pt x="14997" y="3509"/>
                    <a:pt x="15044" y="3841"/>
                  </a:cubicBezTo>
                  <a:cubicBezTo>
                    <a:pt x="15090" y="4208"/>
                    <a:pt x="14744" y="4358"/>
                    <a:pt x="14345" y="4358"/>
                  </a:cubicBezTo>
                  <a:cubicBezTo>
                    <a:pt x="13874" y="4358"/>
                    <a:pt x="13330" y="4148"/>
                    <a:pt x="13276" y="3841"/>
                  </a:cubicBezTo>
                  <a:cubicBezTo>
                    <a:pt x="13224" y="3543"/>
                    <a:pt x="13688" y="3364"/>
                    <a:pt x="14154" y="3364"/>
                  </a:cubicBezTo>
                  <a:close/>
                  <a:moveTo>
                    <a:pt x="16499" y="9316"/>
                  </a:moveTo>
                  <a:cubicBezTo>
                    <a:pt x="16705" y="9316"/>
                    <a:pt x="16930" y="9416"/>
                    <a:pt x="17012" y="9645"/>
                  </a:cubicBezTo>
                  <a:cubicBezTo>
                    <a:pt x="17077" y="9791"/>
                    <a:pt x="16881" y="9866"/>
                    <a:pt x="16655" y="9866"/>
                  </a:cubicBezTo>
                  <a:cubicBezTo>
                    <a:pt x="16417" y="9866"/>
                    <a:pt x="16146" y="9783"/>
                    <a:pt x="16112" y="9612"/>
                  </a:cubicBezTo>
                  <a:cubicBezTo>
                    <a:pt x="16095" y="9425"/>
                    <a:pt x="16286" y="9316"/>
                    <a:pt x="16499" y="9316"/>
                  </a:cubicBezTo>
                  <a:close/>
                  <a:moveTo>
                    <a:pt x="6582" y="9944"/>
                  </a:moveTo>
                  <a:cubicBezTo>
                    <a:pt x="6590" y="9944"/>
                    <a:pt x="6597" y="9944"/>
                    <a:pt x="6605" y="9945"/>
                  </a:cubicBezTo>
                  <a:cubicBezTo>
                    <a:pt x="7201" y="10012"/>
                    <a:pt x="7534" y="12114"/>
                    <a:pt x="6561" y="12114"/>
                  </a:cubicBezTo>
                  <a:cubicBezTo>
                    <a:pt x="6553" y="12114"/>
                    <a:pt x="6546" y="12114"/>
                    <a:pt x="6538" y="12114"/>
                  </a:cubicBezTo>
                  <a:cubicBezTo>
                    <a:pt x="5749" y="12081"/>
                    <a:pt x="6094" y="9944"/>
                    <a:pt x="6582" y="9944"/>
                  </a:cubicBezTo>
                  <a:close/>
                  <a:moveTo>
                    <a:pt x="11682" y="1"/>
                  </a:moveTo>
                  <a:cubicBezTo>
                    <a:pt x="7953" y="1"/>
                    <a:pt x="9340" y="4775"/>
                    <a:pt x="9340" y="4775"/>
                  </a:cubicBezTo>
                  <a:cubicBezTo>
                    <a:pt x="9340" y="4775"/>
                    <a:pt x="6763" y="2939"/>
                    <a:pt x="4268" y="2939"/>
                  </a:cubicBezTo>
                  <a:cubicBezTo>
                    <a:pt x="4224" y="2939"/>
                    <a:pt x="4180" y="2939"/>
                    <a:pt x="4136" y="2940"/>
                  </a:cubicBezTo>
                  <a:cubicBezTo>
                    <a:pt x="1601" y="2974"/>
                    <a:pt x="0" y="7177"/>
                    <a:pt x="2702" y="10946"/>
                  </a:cubicBezTo>
                  <a:cubicBezTo>
                    <a:pt x="3036" y="11413"/>
                    <a:pt x="3436" y="11813"/>
                    <a:pt x="3903" y="12180"/>
                  </a:cubicBezTo>
                  <a:cubicBezTo>
                    <a:pt x="3736" y="11080"/>
                    <a:pt x="3503" y="9178"/>
                    <a:pt x="4036" y="8178"/>
                  </a:cubicBezTo>
                  <a:cubicBezTo>
                    <a:pt x="4363" y="7550"/>
                    <a:pt x="4716" y="7291"/>
                    <a:pt x="4993" y="7291"/>
                  </a:cubicBezTo>
                  <a:cubicBezTo>
                    <a:pt x="5424" y="7291"/>
                    <a:pt x="5675" y="7913"/>
                    <a:pt x="5371" y="8745"/>
                  </a:cubicBezTo>
                  <a:cubicBezTo>
                    <a:pt x="4870" y="9979"/>
                    <a:pt x="4603" y="11313"/>
                    <a:pt x="4570" y="12647"/>
                  </a:cubicBezTo>
                  <a:cubicBezTo>
                    <a:pt x="5704" y="13348"/>
                    <a:pt x="6938" y="13948"/>
                    <a:pt x="8239" y="14349"/>
                  </a:cubicBezTo>
                  <a:cubicBezTo>
                    <a:pt x="8106" y="13748"/>
                    <a:pt x="8039" y="13114"/>
                    <a:pt x="8106" y="12481"/>
                  </a:cubicBezTo>
                  <a:cubicBezTo>
                    <a:pt x="8188" y="11659"/>
                    <a:pt x="8546" y="11242"/>
                    <a:pt x="8847" y="11242"/>
                  </a:cubicBezTo>
                  <a:cubicBezTo>
                    <a:pt x="9158" y="11242"/>
                    <a:pt x="9409" y="11684"/>
                    <a:pt x="9240" y="12581"/>
                  </a:cubicBezTo>
                  <a:cubicBezTo>
                    <a:pt x="9107" y="13248"/>
                    <a:pt x="9040" y="13948"/>
                    <a:pt x="9040" y="14649"/>
                  </a:cubicBezTo>
                  <a:cubicBezTo>
                    <a:pt x="10908" y="15216"/>
                    <a:pt x="12843" y="15650"/>
                    <a:pt x="14744" y="15916"/>
                  </a:cubicBezTo>
                  <a:cubicBezTo>
                    <a:pt x="15745" y="14649"/>
                    <a:pt x="16545" y="13248"/>
                    <a:pt x="17112" y="11713"/>
                  </a:cubicBezTo>
                  <a:cubicBezTo>
                    <a:pt x="15745" y="11380"/>
                    <a:pt x="12943" y="11313"/>
                    <a:pt x="13009" y="10312"/>
                  </a:cubicBezTo>
                  <a:cubicBezTo>
                    <a:pt x="13044" y="9868"/>
                    <a:pt x="13382" y="9692"/>
                    <a:pt x="13875" y="9692"/>
                  </a:cubicBezTo>
                  <a:cubicBezTo>
                    <a:pt x="14824" y="9692"/>
                    <a:pt x="16347" y="10343"/>
                    <a:pt x="17379" y="10980"/>
                  </a:cubicBezTo>
                  <a:cubicBezTo>
                    <a:pt x="17746" y="9845"/>
                    <a:pt x="17913" y="8611"/>
                    <a:pt x="17846" y="7410"/>
                  </a:cubicBezTo>
                  <a:cubicBezTo>
                    <a:pt x="16612" y="7077"/>
                    <a:pt x="15344" y="6877"/>
                    <a:pt x="14077" y="6777"/>
                  </a:cubicBezTo>
                  <a:cubicBezTo>
                    <a:pt x="11271" y="6545"/>
                    <a:pt x="11372" y="4975"/>
                    <a:pt x="13347" y="4975"/>
                  </a:cubicBezTo>
                  <a:cubicBezTo>
                    <a:pt x="13368" y="4975"/>
                    <a:pt x="13389" y="4975"/>
                    <a:pt x="13410" y="4975"/>
                  </a:cubicBezTo>
                  <a:cubicBezTo>
                    <a:pt x="14944" y="5009"/>
                    <a:pt x="16845" y="5943"/>
                    <a:pt x="17746" y="6410"/>
                  </a:cubicBezTo>
                  <a:cubicBezTo>
                    <a:pt x="17179" y="2574"/>
                    <a:pt x="14244" y="105"/>
                    <a:pt x="11875" y="5"/>
                  </a:cubicBezTo>
                  <a:cubicBezTo>
                    <a:pt x="11809" y="2"/>
                    <a:pt x="11745" y="1"/>
                    <a:pt x="1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54"/>
            <p:cNvSpPr/>
            <p:nvPr/>
          </p:nvSpPr>
          <p:spPr>
            <a:xfrm>
              <a:off x="5485175" y="3866550"/>
              <a:ext cx="7275" cy="21200"/>
            </a:xfrm>
            <a:custGeom>
              <a:rect b="b" l="l" r="r" t="t"/>
              <a:pathLst>
                <a:path extrusionOk="0" h="848" w="291">
                  <a:moveTo>
                    <a:pt x="290" y="1"/>
                  </a:moveTo>
                  <a:cubicBezTo>
                    <a:pt x="224" y="267"/>
                    <a:pt x="124" y="534"/>
                    <a:pt x="24" y="801"/>
                  </a:cubicBezTo>
                  <a:cubicBezTo>
                    <a:pt x="0" y="824"/>
                    <a:pt x="43" y="848"/>
                    <a:pt x="71" y="848"/>
                  </a:cubicBezTo>
                  <a:cubicBezTo>
                    <a:pt x="82" y="848"/>
                    <a:pt x="90" y="844"/>
                    <a:pt x="90" y="834"/>
                  </a:cubicBezTo>
                  <a:cubicBezTo>
                    <a:pt x="157" y="567"/>
                    <a:pt x="224" y="267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54"/>
            <p:cNvSpPr/>
            <p:nvPr/>
          </p:nvSpPr>
          <p:spPr>
            <a:xfrm>
              <a:off x="5494100" y="3703100"/>
              <a:ext cx="207550" cy="268900"/>
            </a:xfrm>
            <a:custGeom>
              <a:rect b="b" l="l" r="r" t="t"/>
              <a:pathLst>
                <a:path extrusionOk="0" h="10756" w="8302">
                  <a:moveTo>
                    <a:pt x="1735" y="0"/>
                  </a:moveTo>
                  <a:cubicBezTo>
                    <a:pt x="1701" y="0"/>
                    <a:pt x="1701" y="0"/>
                    <a:pt x="1701" y="34"/>
                  </a:cubicBezTo>
                  <a:cubicBezTo>
                    <a:pt x="1802" y="267"/>
                    <a:pt x="1902" y="501"/>
                    <a:pt x="2035" y="701"/>
                  </a:cubicBezTo>
                  <a:cubicBezTo>
                    <a:pt x="1868" y="934"/>
                    <a:pt x="1768" y="1168"/>
                    <a:pt x="1668" y="1435"/>
                  </a:cubicBezTo>
                  <a:cubicBezTo>
                    <a:pt x="1535" y="1701"/>
                    <a:pt x="1435" y="2002"/>
                    <a:pt x="1335" y="2269"/>
                  </a:cubicBezTo>
                  <a:cubicBezTo>
                    <a:pt x="1101" y="2836"/>
                    <a:pt x="901" y="3369"/>
                    <a:pt x="701" y="3903"/>
                  </a:cubicBezTo>
                  <a:cubicBezTo>
                    <a:pt x="434" y="4704"/>
                    <a:pt x="234" y="5538"/>
                    <a:pt x="0" y="6338"/>
                  </a:cubicBezTo>
                  <a:cubicBezTo>
                    <a:pt x="267" y="5504"/>
                    <a:pt x="601" y="4704"/>
                    <a:pt x="901" y="3903"/>
                  </a:cubicBezTo>
                  <a:cubicBezTo>
                    <a:pt x="1134" y="3369"/>
                    <a:pt x="1301" y="2802"/>
                    <a:pt x="1535" y="2235"/>
                  </a:cubicBezTo>
                  <a:cubicBezTo>
                    <a:pt x="1635" y="2002"/>
                    <a:pt x="1735" y="1735"/>
                    <a:pt x="1835" y="1501"/>
                  </a:cubicBezTo>
                  <a:cubicBezTo>
                    <a:pt x="1935" y="1268"/>
                    <a:pt x="2035" y="1068"/>
                    <a:pt x="2102" y="834"/>
                  </a:cubicBezTo>
                  <a:cubicBezTo>
                    <a:pt x="2202" y="1001"/>
                    <a:pt x="2302" y="1201"/>
                    <a:pt x="2402" y="1368"/>
                  </a:cubicBezTo>
                  <a:cubicBezTo>
                    <a:pt x="2635" y="1802"/>
                    <a:pt x="2836" y="2235"/>
                    <a:pt x="3069" y="2669"/>
                  </a:cubicBezTo>
                  <a:cubicBezTo>
                    <a:pt x="3303" y="3136"/>
                    <a:pt x="3536" y="3603"/>
                    <a:pt x="3770" y="4070"/>
                  </a:cubicBezTo>
                  <a:cubicBezTo>
                    <a:pt x="3703" y="4237"/>
                    <a:pt x="3670" y="4403"/>
                    <a:pt x="3636" y="4570"/>
                  </a:cubicBezTo>
                  <a:cubicBezTo>
                    <a:pt x="3603" y="4770"/>
                    <a:pt x="3569" y="5004"/>
                    <a:pt x="3536" y="5204"/>
                  </a:cubicBezTo>
                  <a:cubicBezTo>
                    <a:pt x="3469" y="5671"/>
                    <a:pt x="3403" y="6071"/>
                    <a:pt x="3336" y="6538"/>
                  </a:cubicBezTo>
                  <a:cubicBezTo>
                    <a:pt x="3303" y="7005"/>
                    <a:pt x="3269" y="7506"/>
                    <a:pt x="3236" y="7939"/>
                  </a:cubicBezTo>
                  <a:cubicBezTo>
                    <a:pt x="3203" y="8373"/>
                    <a:pt x="3203" y="8840"/>
                    <a:pt x="3136" y="9274"/>
                  </a:cubicBezTo>
                  <a:cubicBezTo>
                    <a:pt x="3136" y="9307"/>
                    <a:pt x="3153" y="9324"/>
                    <a:pt x="3169" y="9324"/>
                  </a:cubicBezTo>
                  <a:cubicBezTo>
                    <a:pt x="3186" y="9324"/>
                    <a:pt x="3203" y="9307"/>
                    <a:pt x="3203" y="9274"/>
                  </a:cubicBezTo>
                  <a:cubicBezTo>
                    <a:pt x="3236" y="8340"/>
                    <a:pt x="3336" y="7439"/>
                    <a:pt x="3536" y="6538"/>
                  </a:cubicBezTo>
                  <a:cubicBezTo>
                    <a:pt x="3603" y="6071"/>
                    <a:pt x="3670" y="5638"/>
                    <a:pt x="3736" y="5204"/>
                  </a:cubicBezTo>
                  <a:cubicBezTo>
                    <a:pt x="3770" y="4970"/>
                    <a:pt x="3836" y="4770"/>
                    <a:pt x="3870" y="4537"/>
                  </a:cubicBezTo>
                  <a:cubicBezTo>
                    <a:pt x="3870" y="4470"/>
                    <a:pt x="3903" y="4403"/>
                    <a:pt x="3903" y="4337"/>
                  </a:cubicBezTo>
                  <a:cubicBezTo>
                    <a:pt x="4070" y="4670"/>
                    <a:pt x="4237" y="4970"/>
                    <a:pt x="4370" y="5304"/>
                  </a:cubicBezTo>
                  <a:cubicBezTo>
                    <a:pt x="5271" y="7072"/>
                    <a:pt x="6071" y="8873"/>
                    <a:pt x="6738" y="10741"/>
                  </a:cubicBezTo>
                  <a:cubicBezTo>
                    <a:pt x="6748" y="10751"/>
                    <a:pt x="6758" y="10755"/>
                    <a:pt x="6767" y="10755"/>
                  </a:cubicBezTo>
                  <a:cubicBezTo>
                    <a:pt x="6788" y="10755"/>
                    <a:pt x="6805" y="10731"/>
                    <a:pt x="6805" y="10708"/>
                  </a:cubicBezTo>
                  <a:cubicBezTo>
                    <a:pt x="6105" y="8840"/>
                    <a:pt x="5437" y="6972"/>
                    <a:pt x="4604" y="5137"/>
                  </a:cubicBezTo>
                  <a:cubicBezTo>
                    <a:pt x="4203" y="4303"/>
                    <a:pt x="3803" y="3503"/>
                    <a:pt x="3369" y="2702"/>
                  </a:cubicBezTo>
                  <a:lnTo>
                    <a:pt x="3369" y="2702"/>
                  </a:lnTo>
                  <a:cubicBezTo>
                    <a:pt x="3536" y="2736"/>
                    <a:pt x="3670" y="2769"/>
                    <a:pt x="3836" y="2802"/>
                  </a:cubicBezTo>
                  <a:lnTo>
                    <a:pt x="4470" y="2936"/>
                  </a:lnTo>
                  <a:cubicBezTo>
                    <a:pt x="4870" y="3002"/>
                    <a:pt x="5271" y="3102"/>
                    <a:pt x="5671" y="3203"/>
                  </a:cubicBezTo>
                  <a:cubicBezTo>
                    <a:pt x="6538" y="3369"/>
                    <a:pt x="7406" y="3603"/>
                    <a:pt x="8239" y="3903"/>
                  </a:cubicBezTo>
                  <a:cubicBezTo>
                    <a:pt x="8244" y="3908"/>
                    <a:pt x="8249" y="3910"/>
                    <a:pt x="8254" y="3910"/>
                  </a:cubicBezTo>
                  <a:cubicBezTo>
                    <a:pt x="8281" y="3910"/>
                    <a:pt x="8301" y="3836"/>
                    <a:pt x="8273" y="3836"/>
                  </a:cubicBezTo>
                  <a:cubicBezTo>
                    <a:pt x="7406" y="3569"/>
                    <a:pt x="6538" y="3269"/>
                    <a:pt x="5704" y="3036"/>
                  </a:cubicBezTo>
                  <a:cubicBezTo>
                    <a:pt x="5304" y="2936"/>
                    <a:pt x="4870" y="2836"/>
                    <a:pt x="4470" y="2736"/>
                  </a:cubicBezTo>
                  <a:cubicBezTo>
                    <a:pt x="4270" y="2702"/>
                    <a:pt x="4070" y="2669"/>
                    <a:pt x="3870" y="2635"/>
                  </a:cubicBezTo>
                  <a:cubicBezTo>
                    <a:pt x="3723" y="2587"/>
                    <a:pt x="3577" y="2556"/>
                    <a:pt x="3430" y="2556"/>
                  </a:cubicBezTo>
                  <a:cubicBezTo>
                    <a:pt x="3377" y="2556"/>
                    <a:pt x="3323" y="2560"/>
                    <a:pt x="3269" y="2569"/>
                  </a:cubicBezTo>
                  <a:cubicBezTo>
                    <a:pt x="3269" y="2535"/>
                    <a:pt x="3269" y="2502"/>
                    <a:pt x="3236" y="2469"/>
                  </a:cubicBezTo>
                  <a:cubicBezTo>
                    <a:pt x="3136" y="2302"/>
                    <a:pt x="3069" y="2135"/>
                    <a:pt x="2969" y="1968"/>
                  </a:cubicBezTo>
                  <a:lnTo>
                    <a:pt x="2969" y="1968"/>
                  </a:lnTo>
                  <a:lnTo>
                    <a:pt x="3469" y="2035"/>
                  </a:lnTo>
                  <a:cubicBezTo>
                    <a:pt x="3703" y="2035"/>
                    <a:pt x="3936" y="2068"/>
                    <a:pt x="4170" y="2102"/>
                  </a:cubicBezTo>
                  <a:cubicBezTo>
                    <a:pt x="4403" y="2135"/>
                    <a:pt x="4637" y="2168"/>
                    <a:pt x="4870" y="2235"/>
                  </a:cubicBezTo>
                  <a:cubicBezTo>
                    <a:pt x="5104" y="2269"/>
                    <a:pt x="5371" y="2335"/>
                    <a:pt x="5604" y="2435"/>
                  </a:cubicBezTo>
                  <a:cubicBezTo>
                    <a:pt x="5638" y="2435"/>
                    <a:pt x="5671" y="2369"/>
                    <a:pt x="5604" y="2335"/>
                  </a:cubicBezTo>
                  <a:cubicBezTo>
                    <a:pt x="5371" y="2302"/>
                    <a:pt x="5137" y="2235"/>
                    <a:pt x="4904" y="2168"/>
                  </a:cubicBezTo>
                  <a:lnTo>
                    <a:pt x="4203" y="2002"/>
                  </a:lnTo>
                  <a:cubicBezTo>
                    <a:pt x="3970" y="1968"/>
                    <a:pt x="3736" y="1902"/>
                    <a:pt x="3503" y="1868"/>
                  </a:cubicBezTo>
                  <a:cubicBezTo>
                    <a:pt x="3269" y="1835"/>
                    <a:pt x="3069" y="1802"/>
                    <a:pt x="2836" y="1768"/>
                  </a:cubicBezTo>
                  <a:lnTo>
                    <a:pt x="2502" y="1201"/>
                  </a:lnTo>
                  <a:cubicBezTo>
                    <a:pt x="2302" y="767"/>
                    <a:pt x="2035" y="367"/>
                    <a:pt x="1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54"/>
            <p:cNvSpPr/>
            <p:nvPr/>
          </p:nvSpPr>
          <p:spPr>
            <a:xfrm>
              <a:off x="5492425" y="3861550"/>
              <a:ext cx="1700" cy="5025"/>
            </a:xfrm>
            <a:custGeom>
              <a:rect b="b" l="l" r="r" t="t"/>
              <a:pathLst>
                <a:path extrusionOk="0" h="201" w="68">
                  <a:moveTo>
                    <a:pt x="67" y="0"/>
                  </a:moveTo>
                  <a:lnTo>
                    <a:pt x="67" y="0"/>
                  </a:lnTo>
                  <a:cubicBezTo>
                    <a:pt x="34" y="67"/>
                    <a:pt x="1" y="134"/>
                    <a:pt x="1" y="200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54"/>
            <p:cNvSpPr/>
            <p:nvPr/>
          </p:nvSpPr>
          <p:spPr>
            <a:xfrm>
              <a:off x="5066300" y="4012475"/>
              <a:ext cx="442000" cy="527075"/>
            </a:xfrm>
            <a:custGeom>
              <a:rect b="b" l="l" r="r" t="t"/>
              <a:pathLst>
                <a:path extrusionOk="0" h="21083" w="17680">
                  <a:moveTo>
                    <a:pt x="0" y="1"/>
                  </a:moveTo>
                  <a:lnTo>
                    <a:pt x="300" y="5905"/>
                  </a:lnTo>
                  <a:lnTo>
                    <a:pt x="1001" y="21083"/>
                  </a:lnTo>
                  <a:lnTo>
                    <a:pt x="16679" y="21083"/>
                  </a:lnTo>
                  <a:lnTo>
                    <a:pt x="17379" y="5905"/>
                  </a:lnTo>
                  <a:lnTo>
                    <a:pt x="17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54"/>
            <p:cNvSpPr/>
            <p:nvPr/>
          </p:nvSpPr>
          <p:spPr>
            <a:xfrm>
              <a:off x="5066300" y="4012475"/>
              <a:ext cx="442000" cy="147625"/>
            </a:xfrm>
            <a:custGeom>
              <a:rect b="b" l="l" r="r" t="t"/>
              <a:pathLst>
                <a:path extrusionOk="0" h="5905" w="17680">
                  <a:moveTo>
                    <a:pt x="0" y="1"/>
                  </a:moveTo>
                  <a:lnTo>
                    <a:pt x="300" y="5905"/>
                  </a:lnTo>
                  <a:lnTo>
                    <a:pt x="17379" y="5905"/>
                  </a:lnTo>
                  <a:lnTo>
                    <a:pt x="176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54"/>
            <p:cNvSpPr/>
            <p:nvPr/>
          </p:nvSpPr>
          <p:spPr>
            <a:xfrm>
              <a:off x="5038775" y="3953275"/>
              <a:ext cx="497050" cy="119275"/>
            </a:xfrm>
            <a:custGeom>
              <a:rect b="b" l="l" r="r" t="t"/>
              <a:pathLst>
                <a:path extrusionOk="0" h="4771" w="19882">
                  <a:moveTo>
                    <a:pt x="0" y="0"/>
                  </a:moveTo>
                  <a:lnTo>
                    <a:pt x="0" y="4770"/>
                  </a:lnTo>
                  <a:lnTo>
                    <a:pt x="19881" y="4770"/>
                  </a:lnTo>
                  <a:lnTo>
                    <a:pt x="19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54"/>
            <p:cNvSpPr/>
            <p:nvPr/>
          </p:nvSpPr>
          <p:spPr>
            <a:xfrm>
              <a:off x="5382350" y="4539525"/>
              <a:ext cx="69250" cy="62575"/>
            </a:xfrm>
            <a:custGeom>
              <a:rect b="b" l="l" r="r" t="t"/>
              <a:pathLst>
                <a:path extrusionOk="0" h="2503" w="2770">
                  <a:moveTo>
                    <a:pt x="0" y="1"/>
                  </a:moveTo>
                  <a:lnTo>
                    <a:pt x="0" y="2502"/>
                  </a:lnTo>
                  <a:lnTo>
                    <a:pt x="2769" y="2502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54"/>
            <p:cNvSpPr/>
            <p:nvPr/>
          </p:nvSpPr>
          <p:spPr>
            <a:xfrm>
              <a:off x="5382350" y="4539525"/>
              <a:ext cx="69250" cy="30875"/>
            </a:xfrm>
            <a:custGeom>
              <a:rect b="b" l="l" r="r" t="t"/>
              <a:pathLst>
                <a:path extrusionOk="0" h="1235" w="2770">
                  <a:moveTo>
                    <a:pt x="0" y="1"/>
                  </a:moveTo>
                  <a:lnTo>
                    <a:pt x="0" y="1235"/>
                  </a:lnTo>
                  <a:lnTo>
                    <a:pt x="2769" y="1235"/>
                  </a:lnTo>
                  <a:lnTo>
                    <a:pt x="27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54"/>
            <p:cNvSpPr/>
            <p:nvPr/>
          </p:nvSpPr>
          <p:spPr>
            <a:xfrm>
              <a:off x="5123000" y="4539525"/>
              <a:ext cx="68400" cy="62575"/>
            </a:xfrm>
            <a:custGeom>
              <a:rect b="b" l="l" r="r" t="t"/>
              <a:pathLst>
                <a:path extrusionOk="0" h="2503" w="2736">
                  <a:moveTo>
                    <a:pt x="0" y="1"/>
                  </a:moveTo>
                  <a:lnTo>
                    <a:pt x="0" y="2502"/>
                  </a:lnTo>
                  <a:lnTo>
                    <a:pt x="2736" y="2502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54"/>
            <p:cNvSpPr/>
            <p:nvPr/>
          </p:nvSpPr>
          <p:spPr>
            <a:xfrm>
              <a:off x="5123000" y="4539525"/>
              <a:ext cx="68400" cy="30875"/>
            </a:xfrm>
            <a:custGeom>
              <a:rect b="b" l="l" r="r" t="t"/>
              <a:pathLst>
                <a:path extrusionOk="0" h="1235" w="2736">
                  <a:moveTo>
                    <a:pt x="0" y="1"/>
                  </a:moveTo>
                  <a:lnTo>
                    <a:pt x="0" y="1235"/>
                  </a:lnTo>
                  <a:lnTo>
                    <a:pt x="2736" y="1235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3" name="Google Shape;1423;p54"/>
          <p:cNvSpPr txBox="1"/>
          <p:nvPr>
            <p:ph type="title"/>
          </p:nvPr>
        </p:nvSpPr>
        <p:spPr>
          <a:xfrm>
            <a:off x="616550" y="852225"/>
            <a:ext cx="4094400" cy="11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700">
                <a:latin typeface="Roboto Black"/>
                <a:ea typeface="Roboto Black"/>
                <a:cs typeface="Roboto Black"/>
                <a:sym typeface="Roboto Black"/>
              </a:rPr>
              <a:t>Model</a:t>
            </a:r>
            <a:endParaRPr b="0" sz="57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54"/>
          <p:cNvSpPr txBox="1"/>
          <p:nvPr>
            <p:ph idx="1" type="subTitle"/>
          </p:nvPr>
        </p:nvSpPr>
        <p:spPr>
          <a:xfrm>
            <a:off x="720000" y="2087419"/>
            <a:ext cx="25746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the estimated reading time</a:t>
            </a:r>
            <a:endParaRPr/>
          </a:p>
        </p:txBody>
      </p:sp>
      <p:cxnSp>
        <p:nvCxnSpPr>
          <p:cNvPr id="1425" name="Google Shape;1425;p54"/>
          <p:cNvCxnSpPr/>
          <p:nvPr/>
        </p:nvCxnSpPr>
        <p:spPr>
          <a:xfrm>
            <a:off x="720000" y="1943850"/>
            <a:ext cx="14136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Linear Regression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431" name="Google Shape;1431;p55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2" name="Google Shape;1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813" y="1154500"/>
            <a:ext cx="5706276" cy="35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55"/>
          <p:cNvSpPr txBox="1"/>
          <p:nvPr/>
        </p:nvSpPr>
        <p:spPr>
          <a:xfrm>
            <a:off x="7331100" y="1448075"/>
            <a:ext cx="142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RMSE: 2.60 min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Linear Regression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439" name="Google Shape;1439;p56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40" name="Google Shape;14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225" y="1198350"/>
            <a:ext cx="5333801" cy="32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4"/>
          <p:cNvSpPr txBox="1"/>
          <p:nvPr>
            <p:ph type="title"/>
          </p:nvPr>
        </p:nvSpPr>
        <p:spPr>
          <a:xfrm>
            <a:off x="1307100" y="1553313"/>
            <a:ext cx="6529800" cy="13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600">
                <a:latin typeface="Roboto Black"/>
                <a:ea typeface="Roboto Black"/>
                <a:cs typeface="Roboto Black"/>
                <a:sym typeface="Roboto Black"/>
              </a:rPr>
              <a:t>Git</a:t>
            </a:r>
            <a:endParaRPr b="0" sz="8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31" name="Google Shape;631;p34"/>
          <p:cNvSpPr txBox="1"/>
          <p:nvPr>
            <p:ph idx="1" type="subTitle"/>
          </p:nvPr>
        </p:nvSpPr>
        <p:spPr>
          <a:xfrm>
            <a:off x="2404050" y="3017188"/>
            <a:ext cx="43359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Version Control System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632" name="Google Shape;632;p34"/>
          <p:cNvGrpSpPr/>
          <p:nvPr/>
        </p:nvGrpSpPr>
        <p:grpSpPr>
          <a:xfrm>
            <a:off x="250729" y="3439729"/>
            <a:ext cx="1330711" cy="1703773"/>
            <a:chOff x="4457000" y="3079471"/>
            <a:chExt cx="785266" cy="1126536"/>
          </a:xfrm>
        </p:grpSpPr>
        <p:sp>
          <p:nvSpPr>
            <p:cNvPr id="633" name="Google Shape;633;p34"/>
            <p:cNvSpPr/>
            <p:nvPr/>
          </p:nvSpPr>
          <p:spPr>
            <a:xfrm>
              <a:off x="4862732" y="3271680"/>
              <a:ext cx="237483" cy="545392"/>
            </a:xfrm>
            <a:custGeom>
              <a:rect b="b" l="l" r="r" t="t"/>
              <a:pathLst>
                <a:path extrusionOk="0" h="24975" w="10875">
                  <a:moveTo>
                    <a:pt x="6819" y="0"/>
                  </a:moveTo>
                  <a:cubicBezTo>
                    <a:pt x="6544" y="0"/>
                    <a:pt x="6261" y="38"/>
                    <a:pt x="5971" y="122"/>
                  </a:cubicBezTo>
                  <a:cubicBezTo>
                    <a:pt x="4137" y="622"/>
                    <a:pt x="3403" y="2624"/>
                    <a:pt x="3102" y="4292"/>
                  </a:cubicBezTo>
                  <a:cubicBezTo>
                    <a:pt x="2669" y="6460"/>
                    <a:pt x="2335" y="8628"/>
                    <a:pt x="2002" y="10796"/>
                  </a:cubicBezTo>
                  <a:cubicBezTo>
                    <a:pt x="1668" y="12998"/>
                    <a:pt x="1335" y="15199"/>
                    <a:pt x="1001" y="17401"/>
                  </a:cubicBezTo>
                  <a:cubicBezTo>
                    <a:pt x="834" y="18635"/>
                    <a:pt x="634" y="19869"/>
                    <a:pt x="467" y="21137"/>
                  </a:cubicBezTo>
                  <a:cubicBezTo>
                    <a:pt x="401" y="21737"/>
                    <a:pt x="300" y="22371"/>
                    <a:pt x="234" y="22972"/>
                  </a:cubicBezTo>
                  <a:cubicBezTo>
                    <a:pt x="134" y="23605"/>
                    <a:pt x="34" y="24206"/>
                    <a:pt x="0" y="24806"/>
                  </a:cubicBezTo>
                  <a:cubicBezTo>
                    <a:pt x="0" y="24915"/>
                    <a:pt x="88" y="24974"/>
                    <a:pt x="174" y="24974"/>
                  </a:cubicBezTo>
                  <a:cubicBezTo>
                    <a:pt x="247" y="24974"/>
                    <a:pt x="319" y="24931"/>
                    <a:pt x="334" y="24840"/>
                  </a:cubicBezTo>
                  <a:cubicBezTo>
                    <a:pt x="567" y="23805"/>
                    <a:pt x="667" y="22738"/>
                    <a:pt x="834" y="21704"/>
                  </a:cubicBezTo>
                  <a:cubicBezTo>
                    <a:pt x="968" y="20637"/>
                    <a:pt x="1134" y="19569"/>
                    <a:pt x="1268" y="18535"/>
                  </a:cubicBezTo>
                  <a:cubicBezTo>
                    <a:pt x="1601" y="16434"/>
                    <a:pt x="1902" y="14332"/>
                    <a:pt x="2235" y="12231"/>
                  </a:cubicBezTo>
                  <a:cubicBezTo>
                    <a:pt x="2535" y="10129"/>
                    <a:pt x="2869" y="8028"/>
                    <a:pt x="3203" y="5926"/>
                  </a:cubicBezTo>
                  <a:cubicBezTo>
                    <a:pt x="3503" y="4158"/>
                    <a:pt x="3636" y="1957"/>
                    <a:pt x="5204" y="789"/>
                  </a:cubicBezTo>
                  <a:cubicBezTo>
                    <a:pt x="5724" y="429"/>
                    <a:pt x="6329" y="249"/>
                    <a:pt x="6938" y="249"/>
                  </a:cubicBezTo>
                  <a:cubicBezTo>
                    <a:pt x="7344" y="249"/>
                    <a:pt x="7752" y="329"/>
                    <a:pt x="8139" y="489"/>
                  </a:cubicBezTo>
                  <a:cubicBezTo>
                    <a:pt x="9140" y="956"/>
                    <a:pt x="10041" y="1590"/>
                    <a:pt x="10808" y="2390"/>
                  </a:cubicBezTo>
                  <a:cubicBezTo>
                    <a:pt x="10841" y="2390"/>
                    <a:pt x="10875" y="2357"/>
                    <a:pt x="10875" y="2323"/>
                  </a:cubicBezTo>
                  <a:cubicBezTo>
                    <a:pt x="9765" y="1271"/>
                    <a:pt x="8414" y="0"/>
                    <a:pt x="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4947962" y="3213725"/>
              <a:ext cx="294304" cy="309765"/>
            </a:xfrm>
            <a:custGeom>
              <a:rect b="b" l="l" r="r" t="t"/>
              <a:pathLst>
                <a:path extrusionOk="0" h="14185" w="13477">
                  <a:moveTo>
                    <a:pt x="6788" y="1"/>
                  </a:moveTo>
                  <a:cubicBezTo>
                    <a:pt x="5261" y="1"/>
                    <a:pt x="4248" y="1592"/>
                    <a:pt x="5204" y="3710"/>
                  </a:cubicBezTo>
                  <a:cubicBezTo>
                    <a:pt x="5204" y="3710"/>
                    <a:pt x="4565" y="3480"/>
                    <a:pt x="3762" y="3480"/>
                  </a:cubicBezTo>
                  <a:cubicBezTo>
                    <a:pt x="2944" y="3480"/>
                    <a:pt x="1957" y="3718"/>
                    <a:pt x="1301" y="4677"/>
                  </a:cubicBezTo>
                  <a:cubicBezTo>
                    <a:pt x="0" y="6579"/>
                    <a:pt x="1534" y="11449"/>
                    <a:pt x="13476" y="14184"/>
                  </a:cubicBezTo>
                  <a:cubicBezTo>
                    <a:pt x="13109" y="10448"/>
                    <a:pt x="12142" y="6812"/>
                    <a:pt x="10608" y="3410"/>
                  </a:cubicBezTo>
                  <a:cubicBezTo>
                    <a:pt x="9482" y="969"/>
                    <a:pt x="7979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5031139" y="3290962"/>
              <a:ext cx="195817" cy="216497"/>
            </a:xfrm>
            <a:custGeom>
              <a:rect b="b" l="l" r="r" t="t"/>
              <a:pathLst>
                <a:path extrusionOk="0" h="9914" w="8967">
                  <a:moveTo>
                    <a:pt x="4770" y="1"/>
                  </a:moveTo>
                  <a:cubicBezTo>
                    <a:pt x="4759" y="1"/>
                    <a:pt x="4745" y="11"/>
                    <a:pt x="4730" y="39"/>
                  </a:cubicBezTo>
                  <a:cubicBezTo>
                    <a:pt x="4430" y="1174"/>
                    <a:pt x="4263" y="2374"/>
                    <a:pt x="4297" y="3575"/>
                  </a:cubicBezTo>
                  <a:cubicBezTo>
                    <a:pt x="4063" y="3308"/>
                    <a:pt x="3796" y="3042"/>
                    <a:pt x="3530" y="2741"/>
                  </a:cubicBezTo>
                  <a:cubicBezTo>
                    <a:pt x="2963" y="2141"/>
                    <a:pt x="2362" y="1507"/>
                    <a:pt x="1762" y="907"/>
                  </a:cubicBezTo>
                  <a:cubicBezTo>
                    <a:pt x="1728" y="907"/>
                    <a:pt x="1695" y="907"/>
                    <a:pt x="1728" y="940"/>
                  </a:cubicBezTo>
                  <a:cubicBezTo>
                    <a:pt x="2729" y="2041"/>
                    <a:pt x="3696" y="3142"/>
                    <a:pt x="4630" y="4276"/>
                  </a:cubicBezTo>
                  <a:cubicBezTo>
                    <a:pt x="3897" y="4276"/>
                    <a:pt x="3163" y="4309"/>
                    <a:pt x="2429" y="4376"/>
                  </a:cubicBezTo>
                  <a:cubicBezTo>
                    <a:pt x="1628" y="4409"/>
                    <a:pt x="828" y="4543"/>
                    <a:pt x="27" y="4643"/>
                  </a:cubicBezTo>
                  <a:cubicBezTo>
                    <a:pt x="0" y="4643"/>
                    <a:pt x="16" y="4685"/>
                    <a:pt x="24" y="4685"/>
                  </a:cubicBezTo>
                  <a:cubicBezTo>
                    <a:pt x="26" y="4685"/>
                    <a:pt x="27" y="4683"/>
                    <a:pt x="27" y="4676"/>
                  </a:cubicBezTo>
                  <a:cubicBezTo>
                    <a:pt x="828" y="4576"/>
                    <a:pt x="1628" y="4509"/>
                    <a:pt x="2429" y="4476"/>
                  </a:cubicBezTo>
                  <a:cubicBezTo>
                    <a:pt x="2685" y="4465"/>
                    <a:pt x="2940" y="4461"/>
                    <a:pt x="3197" y="4461"/>
                  </a:cubicBezTo>
                  <a:cubicBezTo>
                    <a:pt x="3711" y="4461"/>
                    <a:pt x="4230" y="4476"/>
                    <a:pt x="4764" y="4476"/>
                  </a:cubicBezTo>
                  <a:cubicBezTo>
                    <a:pt x="5264" y="5110"/>
                    <a:pt x="5765" y="5744"/>
                    <a:pt x="6232" y="6344"/>
                  </a:cubicBezTo>
                  <a:lnTo>
                    <a:pt x="5598" y="6344"/>
                  </a:lnTo>
                  <a:cubicBezTo>
                    <a:pt x="5231" y="6344"/>
                    <a:pt x="4864" y="6377"/>
                    <a:pt x="4497" y="6411"/>
                  </a:cubicBezTo>
                  <a:cubicBezTo>
                    <a:pt x="3763" y="6477"/>
                    <a:pt x="3029" y="6577"/>
                    <a:pt x="2295" y="6744"/>
                  </a:cubicBezTo>
                  <a:cubicBezTo>
                    <a:pt x="2295" y="6744"/>
                    <a:pt x="2295" y="6778"/>
                    <a:pt x="2295" y="6811"/>
                  </a:cubicBezTo>
                  <a:cubicBezTo>
                    <a:pt x="3029" y="6711"/>
                    <a:pt x="3763" y="6644"/>
                    <a:pt x="4497" y="6611"/>
                  </a:cubicBezTo>
                  <a:lnTo>
                    <a:pt x="6098" y="6611"/>
                  </a:lnTo>
                  <a:cubicBezTo>
                    <a:pt x="6148" y="6627"/>
                    <a:pt x="6198" y="6636"/>
                    <a:pt x="6248" y="6636"/>
                  </a:cubicBezTo>
                  <a:cubicBezTo>
                    <a:pt x="6298" y="6636"/>
                    <a:pt x="6348" y="6627"/>
                    <a:pt x="6398" y="6611"/>
                  </a:cubicBezTo>
                  <a:cubicBezTo>
                    <a:pt x="6732" y="7011"/>
                    <a:pt x="7065" y="7445"/>
                    <a:pt x="7366" y="7845"/>
                  </a:cubicBezTo>
                  <a:cubicBezTo>
                    <a:pt x="7633" y="8179"/>
                    <a:pt x="7866" y="8512"/>
                    <a:pt x="8100" y="8846"/>
                  </a:cubicBezTo>
                  <a:cubicBezTo>
                    <a:pt x="8366" y="9179"/>
                    <a:pt x="8600" y="9580"/>
                    <a:pt x="8867" y="9913"/>
                  </a:cubicBezTo>
                  <a:cubicBezTo>
                    <a:pt x="8933" y="9913"/>
                    <a:pt x="8967" y="9880"/>
                    <a:pt x="8967" y="9846"/>
                  </a:cubicBezTo>
                  <a:cubicBezTo>
                    <a:pt x="8800" y="9513"/>
                    <a:pt x="8600" y="9179"/>
                    <a:pt x="8366" y="8879"/>
                  </a:cubicBezTo>
                  <a:cubicBezTo>
                    <a:pt x="8166" y="8579"/>
                    <a:pt x="7966" y="8279"/>
                    <a:pt x="7766" y="7978"/>
                  </a:cubicBezTo>
                  <a:cubicBezTo>
                    <a:pt x="7599" y="7745"/>
                    <a:pt x="7466" y="7511"/>
                    <a:pt x="7299" y="7278"/>
                  </a:cubicBezTo>
                  <a:lnTo>
                    <a:pt x="7299" y="7111"/>
                  </a:lnTo>
                  <a:cubicBezTo>
                    <a:pt x="7299" y="7044"/>
                    <a:pt x="7332" y="6911"/>
                    <a:pt x="7332" y="6811"/>
                  </a:cubicBezTo>
                  <a:cubicBezTo>
                    <a:pt x="7366" y="6577"/>
                    <a:pt x="7399" y="6377"/>
                    <a:pt x="7432" y="6144"/>
                  </a:cubicBezTo>
                  <a:cubicBezTo>
                    <a:pt x="7466" y="5910"/>
                    <a:pt x="7499" y="5677"/>
                    <a:pt x="7532" y="5477"/>
                  </a:cubicBezTo>
                  <a:cubicBezTo>
                    <a:pt x="7566" y="5243"/>
                    <a:pt x="7633" y="5010"/>
                    <a:pt x="7699" y="4776"/>
                  </a:cubicBezTo>
                  <a:cubicBezTo>
                    <a:pt x="7699" y="4757"/>
                    <a:pt x="7688" y="4738"/>
                    <a:pt x="7679" y="4738"/>
                  </a:cubicBezTo>
                  <a:cubicBezTo>
                    <a:pt x="7672" y="4738"/>
                    <a:pt x="7666" y="4748"/>
                    <a:pt x="7666" y="4776"/>
                  </a:cubicBezTo>
                  <a:cubicBezTo>
                    <a:pt x="7633" y="4910"/>
                    <a:pt x="7599" y="5043"/>
                    <a:pt x="7532" y="5176"/>
                  </a:cubicBezTo>
                  <a:cubicBezTo>
                    <a:pt x="7532" y="5277"/>
                    <a:pt x="7499" y="5377"/>
                    <a:pt x="7466" y="5477"/>
                  </a:cubicBezTo>
                  <a:cubicBezTo>
                    <a:pt x="7399" y="5710"/>
                    <a:pt x="7366" y="5910"/>
                    <a:pt x="7299" y="6144"/>
                  </a:cubicBezTo>
                  <a:cubicBezTo>
                    <a:pt x="7232" y="6377"/>
                    <a:pt x="7199" y="6577"/>
                    <a:pt x="7166" y="6778"/>
                  </a:cubicBezTo>
                  <a:cubicBezTo>
                    <a:pt x="7166" y="6878"/>
                    <a:pt x="7132" y="6978"/>
                    <a:pt x="7132" y="7078"/>
                  </a:cubicBezTo>
                  <a:cubicBezTo>
                    <a:pt x="6932" y="6778"/>
                    <a:pt x="6699" y="6477"/>
                    <a:pt x="6465" y="6177"/>
                  </a:cubicBezTo>
                  <a:cubicBezTo>
                    <a:pt x="5831" y="5343"/>
                    <a:pt x="5164" y="4543"/>
                    <a:pt x="4497" y="3775"/>
                  </a:cubicBezTo>
                  <a:lnTo>
                    <a:pt x="4497" y="3742"/>
                  </a:lnTo>
                  <a:cubicBezTo>
                    <a:pt x="4464" y="2508"/>
                    <a:pt x="4597" y="1240"/>
                    <a:pt x="4797" y="39"/>
                  </a:cubicBezTo>
                  <a:cubicBezTo>
                    <a:pt x="4797" y="20"/>
                    <a:pt x="4786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5030986" y="3352281"/>
              <a:ext cx="56122" cy="2206"/>
            </a:xfrm>
            <a:custGeom>
              <a:rect b="b" l="l" r="r" t="t"/>
              <a:pathLst>
                <a:path extrusionOk="0" h="101" w="2570">
                  <a:moveTo>
                    <a:pt x="1268" y="0"/>
                  </a:moveTo>
                  <a:cubicBezTo>
                    <a:pt x="868" y="0"/>
                    <a:pt x="434" y="0"/>
                    <a:pt x="34" y="33"/>
                  </a:cubicBezTo>
                  <a:cubicBezTo>
                    <a:pt x="1" y="33"/>
                    <a:pt x="1" y="100"/>
                    <a:pt x="34" y="100"/>
                  </a:cubicBezTo>
                  <a:cubicBezTo>
                    <a:pt x="434" y="67"/>
                    <a:pt x="901" y="67"/>
                    <a:pt x="1335" y="67"/>
                  </a:cubicBezTo>
                  <a:cubicBezTo>
                    <a:pt x="1769" y="67"/>
                    <a:pt x="2169" y="100"/>
                    <a:pt x="2569" y="100"/>
                  </a:cubicBezTo>
                  <a:lnTo>
                    <a:pt x="2569" y="67"/>
                  </a:lnTo>
                  <a:cubicBezTo>
                    <a:pt x="2136" y="0"/>
                    <a:pt x="1702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5163559" y="3347346"/>
              <a:ext cx="8779" cy="53567"/>
            </a:xfrm>
            <a:custGeom>
              <a:rect b="b" l="l" r="r" t="t"/>
              <a:pathLst>
                <a:path extrusionOk="0" h="2453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68" y="460"/>
                    <a:pt x="201" y="827"/>
                    <a:pt x="134" y="1227"/>
                  </a:cubicBezTo>
                  <a:cubicBezTo>
                    <a:pt x="101" y="1427"/>
                    <a:pt x="101" y="1660"/>
                    <a:pt x="67" y="1861"/>
                  </a:cubicBezTo>
                  <a:cubicBezTo>
                    <a:pt x="34" y="2027"/>
                    <a:pt x="1" y="2228"/>
                    <a:pt x="1" y="2428"/>
                  </a:cubicBezTo>
                  <a:cubicBezTo>
                    <a:pt x="17" y="2444"/>
                    <a:pt x="34" y="2453"/>
                    <a:pt x="47" y="2453"/>
                  </a:cubicBezTo>
                  <a:cubicBezTo>
                    <a:pt x="59" y="2453"/>
                    <a:pt x="67" y="2444"/>
                    <a:pt x="67" y="2428"/>
                  </a:cubicBezTo>
                  <a:cubicBezTo>
                    <a:pt x="134" y="2228"/>
                    <a:pt x="134" y="2027"/>
                    <a:pt x="134" y="1861"/>
                  </a:cubicBezTo>
                  <a:cubicBezTo>
                    <a:pt x="168" y="1660"/>
                    <a:pt x="201" y="1460"/>
                    <a:pt x="201" y="1260"/>
                  </a:cubicBezTo>
                  <a:cubicBezTo>
                    <a:pt x="268" y="827"/>
                    <a:pt x="301" y="426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5141722" y="3275960"/>
              <a:ext cx="10569" cy="53021"/>
            </a:xfrm>
            <a:custGeom>
              <a:rect b="b" l="l" r="r" t="t"/>
              <a:pathLst>
                <a:path extrusionOk="0" h="2428" w="484">
                  <a:moveTo>
                    <a:pt x="463" y="1"/>
                  </a:moveTo>
                  <a:cubicBezTo>
                    <a:pt x="450" y="1"/>
                    <a:pt x="434" y="9"/>
                    <a:pt x="434" y="26"/>
                  </a:cubicBezTo>
                  <a:cubicBezTo>
                    <a:pt x="334" y="426"/>
                    <a:pt x="234" y="827"/>
                    <a:pt x="133" y="1227"/>
                  </a:cubicBezTo>
                  <a:cubicBezTo>
                    <a:pt x="100" y="1427"/>
                    <a:pt x="67" y="1627"/>
                    <a:pt x="33" y="1827"/>
                  </a:cubicBezTo>
                  <a:cubicBezTo>
                    <a:pt x="0" y="2027"/>
                    <a:pt x="0" y="2228"/>
                    <a:pt x="0" y="2428"/>
                  </a:cubicBezTo>
                  <a:lnTo>
                    <a:pt x="33" y="2428"/>
                  </a:lnTo>
                  <a:cubicBezTo>
                    <a:pt x="100" y="2228"/>
                    <a:pt x="133" y="2061"/>
                    <a:pt x="133" y="1861"/>
                  </a:cubicBezTo>
                  <a:cubicBezTo>
                    <a:pt x="167" y="1660"/>
                    <a:pt x="200" y="1460"/>
                    <a:pt x="234" y="1260"/>
                  </a:cubicBezTo>
                  <a:cubicBezTo>
                    <a:pt x="300" y="860"/>
                    <a:pt x="367" y="426"/>
                    <a:pt x="467" y="26"/>
                  </a:cubicBezTo>
                  <a:cubicBezTo>
                    <a:pt x="484" y="9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4684258" y="3487954"/>
              <a:ext cx="131156" cy="369884"/>
            </a:xfrm>
            <a:custGeom>
              <a:rect b="b" l="l" r="r" t="t"/>
              <a:pathLst>
                <a:path extrusionOk="0" h="16938" w="6006">
                  <a:moveTo>
                    <a:pt x="2366" y="1"/>
                  </a:moveTo>
                  <a:cubicBezTo>
                    <a:pt x="1259" y="1"/>
                    <a:pt x="492" y="1197"/>
                    <a:pt x="1" y="2093"/>
                  </a:cubicBezTo>
                  <a:cubicBezTo>
                    <a:pt x="1" y="2117"/>
                    <a:pt x="17" y="2140"/>
                    <a:pt x="27" y="2140"/>
                  </a:cubicBezTo>
                  <a:cubicBezTo>
                    <a:pt x="31" y="2140"/>
                    <a:pt x="34" y="2136"/>
                    <a:pt x="34" y="2126"/>
                  </a:cubicBezTo>
                  <a:cubicBezTo>
                    <a:pt x="360" y="1638"/>
                    <a:pt x="1290" y="323"/>
                    <a:pt x="2296" y="323"/>
                  </a:cubicBezTo>
                  <a:cubicBezTo>
                    <a:pt x="2320" y="323"/>
                    <a:pt x="2345" y="324"/>
                    <a:pt x="2369" y="325"/>
                  </a:cubicBezTo>
                  <a:cubicBezTo>
                    <a:pt x="3103" y="392"/>
                    <a:pt x="3670" y="892"/>
                    <a:pt x="4004" y="2660"/>
                  </a:cubicBezTo>
                  <a:cubicBezTo>
                    <a:pt x="4838" y="7097"/>
                    <a:pt x="5638" y="16136"/>
                    <a:pt x="5738" y="16703"/>
                  </a:cubicBezTo>
                  <a:cubicBezTo>
                    <a:pt x="5754" y="16862"/>
                    <a:pt x="5815" y="16938"/>
                    <a:pt x="5875" y="16938"/>
                  </a:cubicBezTo>
                  <a:cubicBezTo>
                    <a:pt x="5941" y="16938"/>
                    <a:pt x="6005" y="16845"/>
                    <a:pt x="6005" y="16670"/>
                  </a:cubicBezTo>
                  <a:cubicBezTo>
                    <a:pt x="6005" y="15936"/>
                    <a:pt x="5938" y="15202"/>
                    <a:pt x="5872" y="14469"/>
                  </a:cubicBezTo>
                  <a:cubicBezTo>
                    <a:pt x="5805" y="13735"/>
                    <a:pt x="5738" y="12967"/>
                    <a:pt x="5638" y="12234"/>
                  </a:cubicBezTo>
                  <a:cubicBezTo>
                    <a:pt x="5471" y="10733"/>
                    <a:pt x="5305" y="9265"/>
                    <a:pt x="5104" y="7764"/>
                  </a:cubicBezTo>
                  <a:cubicBezTo>
                    <a:pt x="4904" y="6296"/>
                    <a:pt x="4704" y="4828"/>
                    <a:pt x="4471" y="3361"/>
                  </a:cubicBezTo>
                  <a:cubicBezTo>
                    <a:pt x="4404" y="2660"/>
                    <a:pt x="4237" y="1993"/>
                    <a:pt x="4037" y="1359"/>
                  </a:cubicBezTo>
                  <a:cubicBezTo>
                    <a:pt x="3870" y="792"/>
                    <a:pt x="3470" y="325"/>
                    <a:pt x="2903" y="92"/>
                  </a:cubicBezTo>
                  <a:cubicBezTo>
                    <a:pt x="2716" y="29"/>
                    <a:pt x="2537" y="1"/>
                    <a:pt x="2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4558979" y="3461313"/>
              <a:ext cx="210557" cy="262487"/>
            </a:xfrm>
            <a:custGeom>
              <a:rect b="b" l="l" r="r" t="t"/>
              <a:pathLst>
                <a:path extrusionOk="0" h="12020" w="9642">
                  <a:moveTo>
                    <a:pt x="5832" y="1"/>
                  </a:moveTo>
                  <a:cubicBezTo>
                    <a:pt x="5565" y="1"/>
                    <a:pt x="5181" y="175"/>
                    <a:pt x="4637" y="611"/>
                  </a:cubicBezTo>
                  <a:cubicBezTo>
                    <a:pt x="134" y="4214"/>
                    <a:pt x="0" y="12019"/>
                    <a:pt x="0" y="12019"/>
                  </a:cubicBezTo>
                  <a:cubicBezTo>
                    <a:pt x="0" y="12019"/>
                    <a:pt x="8006" y="7383"/>
                    <a:pt x="9007" y="4314"/>
                  </a:cubicBezTo>
                  <a:cubicBezTo>
                    <a:pt x="9641" y="2339"/>
                    <a:pt x="9185" y="1778"/>
                    <a:pt x="8463" y="1778"/>
                  </a:cubicBezTo>
                  <a:cubicBezTo>
                    <a:pt x="7514" y="1778"/>
                    <a:pt x="6105" y="2746"/>
                    <a:pt x="6105" y="2746"/>
                  </a:cubicBezTo>
                  <a:cubicBezTo>
                    <a:pt x="6105" y="2746"/>
                    <a:pt x="6892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4569897" y="3510009"/>
              <a:ext cx="157361" cy="192956"/>
            </a:xfrm>
            <a:custGeom>
              <a:rect b="b" l="l" r="r" t="t"/>
              <a:pathLst>
                <a:path extrusionOk="0" h="8836" w="7206">
                  <a:moveTo>
                    <a:pt x="7206" y="2684"/>
                  </a:moveTo>
                  <a:cubicBezTo>
                    <a:pt x="7197" y="2686"/>
                    <a:pt x="7188" y="2687"/>
                    <a:pt x="7179" y="2688"/>
                  </a:cubicBezTo>
                  <a:lnTo>
                    <a:pt x="7179" y="2688"/>
                  </a:lnTo>
                  <a:cubicBezTo>
                    <a:pt x="7182" y="2692"/>
                    <a:pt x="7185" y="2694"/>
                    <a:pt x="7189" y="2694"/>
                  </a:cubicBezTo>
                  <a:cubicBezTo>
                    <a:pt x="7194" y="2694"/>
                    <a:pt x="7199" y="2691"/>
                    <a:pt x="7206" y="2684"/>
                  </a:cubicBezTo>
                  <a:close/>
                  <a:moveTo>
                    <a:pt x="3352" y="1"/>
                  </a:moveTo>
                  <a:cubicBezTo>
                    <a:pt x="3333" y="1"/>
                    <a:pt x="3303" y="16"/>
                    <a:pt x="3303" y="16"/>
                  </a:cubicBezTo>
                  <a:cubicBezTo>
                    <a:pt x="3403" y="416"/>
                    <a:pt x="3503" y="816"/>
                    <a:pt x="3603" y="1216"/>
                  </a:cubicBezTo>
                  <a:cubicBezTo>
                    <a:pt x="3703" y="1583"/>
                    <a:pt x="3837" y="1950"/>
                    <a:pt x="3970" y="2351"/>
                  </a:cubicBezTo>
                  <a:cubicBezTo>
                    <a:pt x="3670" y="2718"/>
                    <a:pt x="3370" y="3118"/>
                    <a:pt x="3136" y="3518"/>
                  </a:cubicBezTo>
                  <a:cubicBezTo>
                    <a:pt x="3003" y="3118"/>
                    <a:pt x="2803" y="2751"/>
                    <a:pt x="2703" y="2351"/>
                  </a:cubicBezTo>
                  <a:cubicBezTo>
                    <a:pt x="2703" y="2339"/>
                    <a:pt x="2695" y="2336"/>
                    <a:pt x="2687" y="2336"/>
                  </a:cubicBezTo>
                  <a:cubicBezTo>
                    <a:pt x="2669" y="2336"/>
                    <a:pt x="2647" y="2351"/>
                    <a:pt x="2669" y="2351"/>
                  </a:cubicBezTo>
                  <a:cubicBezTo>
                    <a:pt x="2803" y="2784"/>
                    <a:pt x="2869" y="3218"/>
                    <a:pt x="3003" y="3685"/>
                  </a:cubicBezTo>
                  <a:cubicBezTo>
                    <a:pt x="2836" y="3952"/>
                    <a:pt x="2636" y="4219"/>
                    <a:pt x="2469" y="4485"/>
                  </a:cubicBezTo>
                  <a:cubicBezTo>
                    <a:pt x="2136" y="4986"/>
                    <a:pt x="1835" y="5486"/>
                    <a:pt x="1535" y="5987"/>
                  </a:cubicBezTo>
                  <a:cubicBezTo>
                    <a:pt x="1502" y="6020"/>
                    <a:pt x="1468" y="6087"/>
                    <a:pt x="1468" y="6120"/>
                  </a:cubicBezTo>
                  <a:cubicBezTo>
                    <a:pt x="968" y="6987"/>
                    <a:pt x="468" y="7888"/>
                    <a:pt x="1" y="8789"/>
                  </a:cubicBezTo>
                  <a:cubicBezTo>
                    <a:pt x="1" y="8812"/>
                    <a:pt x="17" y="8836"/>
                    <a:pt x="39" y="8836"/>
                  </a:cubicBezTo>
                  <a:cubicBezTo>
                    <a:pt x="48" y="8836"/>
                    <a:pt x="58" y="8832"/>
                    <a:pt x="67" y="8822"/>
                  </a:cubicBezTo>
                  <a:cubicBezTo>
                    <a:pt x="534" y="7921"/>
                    <a:pt x="1068" y="7054"/>
                    <a:pt x="1602" y="6220"/>
                  </a:cubicBezTo>
                  <a:cubicBezTo>
                    <a:pt x="1702" y="6187"/>
                    <a:pt x="1769" y="6187"/>
                    <a:pt x="1869" y="6153"/>
                  </a:cubicBezTo>
                  <a:lnTo>
                    <a:pt x="2136" y="6120"/>
                  </a:lnTo>
                  <a:cubicBezTo>
                    <a:pt x="2369" y="6053"/>
                    <a:pt x="2569" y="6020"/>
                    <a:pt x="2769" y="5953"/>
                  </a:cubicBezTo>
                  <a:cubicBezTo>
                    <a:pt x="3203" y="5853"/>
                    <a:pt x="3570" y="5753"/>
                    <a:pt x="4004" y="5686"/>
                  </a:cubicBezTo>
                  <a:cubicBezTo>
                    <a:pt x="4037" y="5686"/>
                    <a:pt x="4004" y="5653"/>
                    <a:pt x="4004" y="5653"/>
                  </a:cubicBezTo>
                  <a:cubicBezTo>
                    <a:pt x="3503" y="5720"/>
                    <a:pt x="3036" y="5786"/>
                    <a:pt x="2536" y="5853"/>
                  </a:cubicBezTo>
                  <a:cubicBezTo>
                    <a:pt x="2302" y="5886"/>
                    <a:pt x="2069" y="5886"/>
                    <a:pt x="1835" y="5953"/>
                  </a:cubicBezTo>
                  <a:lnTo>
                    <a:pt x="1802" y="5953"/>
                  </a:lnTo>
                  <a:cubicBezTo>
                    <a:pt x="2102" y="5520"/>
                    <a:pt x="2369" y="5053"/>
                    <a:pt x="2669" y="4652"/>
                  </a:cubicBezTo>
                  <a:cubicBezTo>
                    <a:pt x="2969" y="4219"/>
                    <a:pt x="3270" y="3818"/>
                    <a:pt x="3570" y="3385"/>
                  </a:cubicBezTo>
                  <a:cubicBezTo>
                    <a:pt x="3837" y="3351"/>
                    <a:pt x="4137" y="3285"/>
                    <a:pt x="4404" y="3218"/>
                  </a:cubicBezTo>
                  <a:lnTo>
                    <a:pt x="5338" y="3051"/>
                  </a:lnTo>
                  <a:cubicBezTo>
                    <a:pt x="5963" y="2920"/>
                    <a:pt x="6555" y="2788"/>
                    <a:pt x="7179" y="2688"/>
                  </a:cubicBezTo>
                  <a:lnTo>
                    <a:pt x="7179" y="2688"/>
                  </a:lnTo>
                  <a:cubicBezTo>
                    <a:pt x="7168" y="2677"/>
                    <a:pt x="7160" y="2651"/>
                    <a:pt x="7139" y="2651"/>
                  </a:cubicBezTo>
                  <a:cubicBezTo>
                    <a:pt x="6505" y="2784"/>
                    <a:pt x="5872" y="2851"/>
                    <a:pt x="5238" y="2951"/>
                  </a:cubicBezTo>
                  <a:cubicBezTo>
                    <a:pt x="4938" y="2984"/>
                    <a:pt x="4637" y="3051"/>
                    <a:pt x="4337" y="3084"/>
                  </a:cubicBezTo>
                  <a:cubicBezTo>
                    <a:pt x="4137" y="3118"/>
                    <a:pt x="3903" y="3118"/>
                    <a:pt x="3703" y="3151"/>
                  </a:cubicBezTo>
                  <a:cubicBezTo>
                    <a:pt x="4304" y="2317"/>
                    <a:pt x="4904" y="1517"/>
                    <a:pt x="5505" y="683"/>
                  </a:cubicBezTo>
                  <a:cubicBezTo>
                    <a:pt x="5505" y="659"/>
                    <a:pt x="5488" y="636"/>
                    <a:pt x="5466" y="636"/>
                  </a:cubicBezTo>
                  <a:cubicBezTo>
                    <a:pt x="5457" y="636"/>
                    <a:pt x="5448" y="640"/>
                    <a:pt x="5438" y="649"/>
                  </a:cubicBezTo>
                  <a:cubicBezTo>
                    <a:pt x="4971" y="1116"/>
                    <a:pt x="4504" y="1650"/>
                    <a:pt x="4104" y="2184"/>
                  </a:cubicBezTo>
                  <a:cubicBezTo>
                    <a:pt x="3970" y="1850"/>
                    <a:pt x="3870" y="1517"/>
                    <a:pt x="3737" y="1183"/>
                  </a:cubicBezTo>
                  <a:cubicBezTo>
                    <a:pt x="3603" y="783"/>
                    <a:pt x="3470" y="416"/>
                    <a:pt x="3370" y="16"/>
                  </a:cubicBezTo>
                  <a:cubicBezTo>
                    <a:pt x="3370" y="4"/>
                    <a:pt x="3362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4612873" y="3553727"/>
              <a:ext cx="10220" cy="32451"/>
            </a:xfrm>
            <a:custGeom>
              <a:rect b="b" l="l" r="r" t="t"/>
              <a:pathLst>
                <a:path extrusionOk="0" h="1486" w="468">
                  <a:moveTo>
                    <a:pt x="50" y="0"/>
                  </a:moveTo>
                  <a:cubicBezTo>
                    <a:pt x="30" y="0"/>
                    <a:pt x="1" y="15"/>
                    <a:pt x="1" y="15"/>
                  </a:cubicBezTo>
                  <a:cubicBezTo>
                    <a:pt x="67" y="249"/>
                    <a:pt x="134" y="482"/>
                    <a:pt x="168" y="749"/>
                  </a:cubicBezTo>
                  <a:cubicBezTo>
                    <a:pt x="234" y="982"/>
                    <a:pt x="301" y="1216"/>
                    <a:pt x="368" y="1449"/>
                  </a:cubicBezTo>
                  <a:cubicBezTo>
                    <a:pt x="380" y="1475"/>
                    <a:pt x="398" y="1486"/>
                    <a:pt x="415" y="1486"/>
                  </a:cubicBezTo>
                  <a:cubicBezTo>
                    <a:pt x="442" y="1486"/>
                    <a:pt x="468" y="1457"/>
                    <a:pt x="468" y="1416"/>
                  </a:cubicBezTo>
                  <a:cubicBezTo>
                    <a:pt x="434" y="1316"/>
                    <a:pt x="401" y="1216"/>
                    <a:pt x="368" y="1082"/>
                  </a:cubicBezTo>
                  <a:lnTo>
                    <a:pt x="234" y="749"/>
                  </a:lnTo>
                  <a:cubicBezTo>
                    <a:pt x="168" y="482"/>
                    <a:pt x="101" y="249"/>
                    <a:pt x="67" y="15"/>
                  </a:cubicBezTo>
                  <a:cubicBezTo>
                    <a:pt x="67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4695198" y="3546040"/>
              <a:ext cx="49265" cy="5831"/>
            </a:xfrm>
            <a:custGeom>
              <a:rect b="b" l="l" r="r" t="t"/>
              <a:pathLst>
                <a:path extrusionOk="0" h="267" w="2256">
                  <a:moveTo>
                    <a:pt x="2202" y="0"/>
                  </a:moveTo>
                  <a:cubicBezTo>
                    <a:pt x="1868" y="33"/>
                    <a:pt x="1468" y="67"/>
                    <a:pt x="1101" y="100"/>
                  </a:cubicBezTo>
                  <a:cubicBezTo>
                    <a:pt x="734" y="134"/>
                    <a:pt x="367" y="167"/>
                    <a:pt x="0" y="234"/>
                  </a:cubicBezTo>
                  <a:cubicBezTo>
                    <a:pt x="0" y="234"/>
                    <a:pt x="0" y="267"/>
                    <a:pt x="0" y="267"/>
                  </a:cubicBezTo>
                  <a:cubicBezTo>
                    <a:pt x="400" y="234"/>
                    <a:pt x="734" y="200"/>
                    <a:pt x="1134" y="167"/>
                  </a:cubicBezTo>
                  <a:cubicBezTo>
                    <a:pt x="1501" y="134"/>
                    <a:pt x="1835" y="67"/>
                    <a:pt x="2235" y="33"/>
                  </a:cubicBezTo>
                  <a:cubicBezTo>
                    <a:pt x="2242" y="40"/>
                    <a:pt x="2246" y="43"/>
                    <a:pt x="2248" y="43"/>
                  </a:cubicBezTo>
                  <a:cubicBezTo>
                    <a:pt x="2255" y="43"/>
                    <a:pt x="2228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4633268" y="3172082"/>
              <a:ext cx="319810" cy="725813"/>
            </a:xfrm>
            <a:custGeom>
              <a:rect b="b" l="l" r="r" t="t"/>
              <a:pathLst>
                <a:path extrusionOk="0" h="33237" w="14645">
                  <a:moveTo>
                    <a:pt x="7641" y="0"/>
                  </a:moveTo>
                  <a:cubicBezTo>
                    <a:pt x="7541" y="0"/>
                    <a:pt x="7440" y="4"/>
                    <a:pt x="7339" y="13"/>
                  </a:cubicBezTo>
                  <a:cubicBezTo>
                    <a:pt x="5972" y="213"/>
                    <a:pt x="4838" y="1080"/>
                    <a:pt x="3870" y="2048"/>
                  </a:cubicBezTo>
                  <a:cubicBezTo>
                    <a:pt x="2769" y="3115"/>
                    <a:pt x="1769" y="4283"/>
                    <a:pt x="768" y="5417"/>
                  </a:cubicBezTo>
                  <a:cubicBezTo>
                    <a:pt x="501" y="5717"/>
                    <a:pt x="268" y="5984"/>
                    <a:pt x="1" y="6284"/>
                  </a:cubicBezTo>
                  <a:cubicBezTo>
                    <a:pt x="1" y="6308"/>
                    <a:pt x="1" y="6331"/>
                    <a:pt x="24" y="6331"/>
                  </a:cubicBezTo>
                  <a:cubicBezTo>
                    <a:pt x="34" y="6331"/>
                    <a:pt x="48" y="6327"/>
                    <a:pt x="67" y="6317"/>
                  </a:cubicBezTo>
                  <a:cubicBezTo>
                    <a:pt x="1035" y="5183"/>
                    <a:pt x="2069" y="4082"/>
                    <a:pt x="3136" y="3048"/>
                  </a:cubicBezTo>
                  <a:cubicBezTo>
                    <a:pt x="4137" y="2081"/>
                    <a:pt x="5138" y="1014"/>
                    <a:pt x="6505" y="613"/>
                  </a:cubicBezTo>
                  <a:cubicBezTo>
                    <a:pt x="6865" y="500"/>
                    <a:pt x="7247" y="440"/>
                    <a:pt x="7625" y="440"/>
                  </a:cubicBezTo>
                  <a:cubicBezTo>
                    <a:pt x="7913" y="440"/>
                    <a:pt x="8199" y="474"/>
                    <a:pt x="8473" y="547"/>
                  </a:cubicBezTo>
                  <a:cubicBezTo>
                    <a:pt x="9007" y="713"/>
                    <a:pt x="9441" y="1014"/>
                    <a:pt x="9808" y="1380"/>
                  </a:cubicBezTo>
                  <a:cubicBezTo>
                    <a:pt x="10575" y="2248"/>
                    <a:pt x="11075" y="3249"/>
                    <a:pt x="11342" y="4349"/>
                  </a:cubicBezTo>
                  <a:cubicBezTo>
                    <a:pt x="12176" y="7251"/>
                    <a:pt x="12510" y="10320"/>
                    <a:pt x="12810" y="13356"/>
                  </a:cubicBezTo>
                  <a:cubicBezTo>
                    <a:pt x="13143" y="16391"/>
                    <a:pt x="13377" y="19493"/>
                    <a:pt x="13510" y="22596"/>
                  </a:cubicBezTo>
                  <a:cubicBezTo>
                    <a:pt x="13677" y="25665"/>
                    <a:pt x="13777" y="28800"/>
                    <a:pt x="14077" y="31902"/>
                  </a:cubicBezTo>
                  <a:cubicBezTo>
                    <a:pt x="14144" y="32269"/>
                    <a:pt x="14178" y="32670"/>
                    <a:pt x="14211" y="33036"/>
                  </a:cubicBezTo>
                  <a:cubicBezTo>
                    <a:pt x="14228" y="33170"/>
                    <a:pt x="14336" y="33237"/>
                    <a:pt x="14440" y="33237"/>
                  </a:cubicBezTo>
                  <a:cubicBezTo>
                    <a:pt x="14544" y="33237"/>
                    <a:pt x="14645" y="33170"/>
                    <a:pt x="14645" y="33036"/>
                  </a:cubicBezTo>
                  <a:cubicBezTo>
                    <a:pt x="14378" y="29868"/>
                    <a:pt x="14244" y="26665"/>
                    <a:pt x="14111" y="23463"/>
                  </a:cubicBezTo>
                  <a:cubicBezTo>
                    <a:pt x="13944" y="20261"/>
                    <a:pt x="13744" y="17092"/>
                    <a:pt x="13444" y="13923"/>
                  </a:cubicBezTo>
                  <a:cubicBezTo>
                    <a:pt x="13277" y="12355"/>
                    <a:pt x="13077" y="10754"/>
                    <a:pt x="12877" y="9186"/>
                  </a:cubicBezTo>
                  <a:cubicBezTo>
                    <a:pt x="12676" y="7652"/>
                    <a:pt x="12376" y="6117"/>
                    <a:pt x="11943" y="4616"/>
                  </a:cubicBezTo>
                  <a:cubicBezTo>
                    <a:pt x="11676" y="3449"/>
                    <a:pt x="11142" y="2348"/>
                    <a:pt x="10442" y="1380"/>
                  </a:cubicBezTo>
                  <a:cubicBezTo>
                    <a:pt x="9769" y="495"/>
                    <a:pt x="8734" y="0"/>
                    <a:pt x="7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4457000" y="3125110"/>
              <a:ext cx="397574" cy="410021"/>
            </a:xfrm>
            <a:custGeom>
              <a:rect b="b" l="l" r="r" t="t"/>
              <a:pathLst>
                <a:path extrusionOk="0" h="18776" w="18206">
                  <a:moveTo>
                    <a:pt x="11001" y="0"/>
                  </a:moveTo>
                  <a:cubicBezTo>
                    <a:pt x="8433" y="0"/>
                    <a:pt x="1976" y="7737"/>
                    <a:pt x="0" y="18776"/>
                  </a:cubicBezTo>
                  <a:cubicBezTo>
                    <a:pt x="0" y="18776"/>
                    <a:pt x="11609" y="13639"/>
                    <a:pt x="15545" y="8535"/>
                  </a:cubicBezTo>
                  <a:cubicBezTo>
                    <a:pt x="18205" y="5063"/>
                    <a:pt x="17025" y="3419"/>
                    <a:pt x="14982" y="3419"/>
                  </a:cubicBezTo>
                  <a:cubicBezTo>
                    <a:pt x="14002" y="3419"/>
                    <a:pt x="12824" y="3797"/>
                    <a:pt x="11775" y="4532"/>
                  </a:cubicBezTo>
                  <a:cubicBezTo>
                    <a:pt x="11775" y="4532"/>
                    <a:pt x="13577" y="1163"/>
                    <a:pt x="11442" y="96"/>
                  </a:cubicBezTo>
                  <a:cubicBezTo>
                    <a:pt x="11312" y="32"/>
                    <a:pt x="11164" y="0"/>
                    <a:pt x="1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4497049" y="3210406"/>
              <a:ext cx="254975" cy="274039"/>
            </a:xfrm>
            <a:custGeom>
              <a:rect b="b" l="l" r="r" t="t"/>
              <a:pathLst>
                <a:path extrusionOk="0" h="12549" w="11676">
                  <a:moveTo>
                    <a:pt x="6051" y="1"/>
                  </a:moveTo>
                  <a:cubicBezTo>
                    <a:pt x="6039" y="1"/>
                    <a:pt x="6022" y="9"/>
                    <a:pt x="6005" y="26"/>
                  </a:cubicBezTo>
                  <a:cubicBezTo>
                    <a:pt x="5972" y="926"/>
                    <a:pt x="5872" y="1827"/>
                    <a:pt x="5805" y="2728"/>
                  </a:cubicBezTo>
                  <a:cubicBezTo>
                    <a:pt x="5805" y="3161"/>
                    <a:pt x="5805" y="3595"/>
                    <a:pt x="5772" y="4062"/>
                  </a:cubicBezTo>
                  <a:lnTo>
                    <a:pt x="5772" y="4729"/>
                  </a:lnTo>
                  <a:lnTo>
                    <a:pt x="5772" y="5129"/>
                  </a:lnTo>
                  <a:cubicBezTo>
                    <a:pt x="5705" y="5196"/>
                    <a:pt x="5638" y="5296"/>
                    <a:pt x="5538" y="5363"/>
                  </a:cubicBezTo>
                  <a:cubicBezTo>
                    <a:pt x="4504" y="6564"/>
                    <a:pt x="3503" y="7798"/>
                    <a:pt x="2569" y="9032"/>
                  </a:cubicBezTo>
                  <a:lnTo>
                    <a:pt x="2569" y="8832"/>
                  </a:lnTo>
                  <a:cubicBezTo>
                    <a:pt x="2569" y="8699"/>
                    <a:pt x="2536" y="8565"/>
                    <a:pt x="2503" y="8432"/>
                  </a:cubicBezTo>
                  <a:cubicBezTo>
                    <a:pt x="2469" y="8132"/>
                    <a:pt x="2436" y="7831"/>
                    <a:pt x="2403" y="7531"/>
                  </a:cubicBezTo>
                  <a:cubicBezTo>
                    <a:pt x="2336" y="7231"/>
                    <a:pt x="2303" y="6964"/>
                    <a:pt x="2269" y="6697"/>
                  </a:cubicBezTo>
                  <a:cubicBezTo>
                    <a:pt x="2203" y="6430"/>
                    <a:pt x="2136" y="6063"/>
                    <a:pt x="2102" y="5730"/>
                  </a:cubicBezTo>
                  <a:cubicBezTo>
                    <a:pt x="2102" y="5713"/>
                    <a:pt x="2086" y="5705"/>
                    <a:pt x="2069" y="5705"/>
                  </a:cubicBezTo>
                  <a:cubicBezTo>
                    <a:pt x="2052" y="5705"/>
                    <a:pt x="2036" y="5713"/>
                    <a:pt x="2036" y="5730"/>
                  </a:cubicBezTo>
                  <a:cubicBezTo>
                    <a:pt x="2102" y="6063"/>
                    <a:pt x="2136" y="6364"/>
                    <a:pt x="2169" y="6697"/>
                  </a:cubicBezTo>
                  <a:cubicBezTo>
                    <a:pt x="2203" y="6997"/>
                    <a:pt x="2203" y="7264"/>
                    <a:pt x="2236" y="7565"/>
                  </a:cubicBezTo>
                  <a:cubicBezTo>
                    <a:pt x="2269" y="7831"/>
                    <a:pt x="2303" y="8132"/>
                    <a:pt x="2303" y="8432"/>
                  </a:cubicBezTo>
                  <a:cubicBezTo>
                    <a:pt x="2303" y="8565"/>
                    <a:pt x="2336" y="8699"/>
                    <a:pt x="2369" y="8832"/>
                  </a:cubicBezTo>
                  <a:lnTo>
                    <a:pt x="2403" y="9032"/>
                  </a:lnTo>
                  <a:cubicBezTo>
                    <a:pt x="2403" y="9099"/>
                    <a:pt x="2403" y="9166"/>
                    <a:pt x="2436" y="9199"/>
                  </a:cubicBezTo>
                  <a:lnTo>
                    <a:pt x="1936" y="9866"/>
                  </a:lnTo>
                  <a:cubicBezTo>
                    <a:pt x="1302" y="10733"/>
                    <a:pt x="635" y="11601"/>
                    <a:pt x="1" y="12501"/>
                  </a:cubicBezTo>
                  <a:cubicBezTo>
                    <a:pt x="1" y="12525"/>
                    <a:pt x="1" y="12549"/>
                    <a:pt x="13" y="12549"/>
                  </a:cubicBezTo>
                  <a:cubicBezTo>
                    <a:pt x="18" y="12549"/>
                    <a:pt x="25" y="12545"/>
                    <a:pt x="34" y="12535"/>
                  </a:cubicBezTo>
                  <a:cubicBezTo>
                    <a:pt x="635" y="11734"/>
                    <a:pt x="1302" y="10934"/>
                    <a:pt x="1902" y="10166"/>
                  </a:cubicBezTo>
                  <a:cubicBezTo>
                    <a:pt x="2403" y="10166"/>
                    <a:pt x="2870" y="10166"/>
                    <a:pt x="3370" y="10133"/>
                  </a:cubicBezTo>
                  <a:lnTo>
                    <a:pt x="4871" y="10133"/>
                  </a:lnTo>
                  <a:cubicBezTo>
                    <a:pt x="4904" y="10133"/>
                    <a:pt x="4904" y="10100"/>
                    <a:pt x="4871" y="10100"/>
                  </a:cubicBezTo>
                  <a:lnTo>
                    <a:pt x="1969" y="10100"/>
                  </a:lnTo>
                  <a:cubicBezTo>
                    <a:pt x="2536" y="9433"/>
                    <a:pt x="3103" y="8765"/>
                    <a:pt x="3670" y="8065"/>
                  </a:cubicBezTo>
                  <a:lnTo>
                    <a:pt x="4304" y="7331"/>
                  </a:lnTo>
                  <a:cubicBezTo>
                    <a:pt x="4404" y="7348"/>
                    <a:pt x="4496" y="7356"/>
                    <a:pt x="4588" y="7356"/>
                  </a:cubicBezTo>
                  <a:cubicBezTo>
                    <a:pt x="4679" y="7356"/>
                    <a:pt x="4771" y="7348"/>
                    <a:pt x="4871" y="7331"/>
                  </a:cubicBezTo>
                  <a:lnTo>
                    <a:pt x="6839" y="7331"/>
                  </a:lnTo>
                  <a:cubicBezTo>
                    <a:pt x="7740" y="7331"/>
                    <a:pt x="8640" y="7298"/>
                    <a:pt x="9508" y="7298"/>
                  </a:cubicBezTo>
                  <a:cubicBezTo>
                    <a:pt x="9541" y="7264"/>
                    <a:pt x="9541" y="7231"/>
                    <a:pt x="9508" y="7231"/>
                  </a:cubicBezTo>
                  <a:cubicBezTo>
                    <a:pt x="8640" y="7231"/>
                    <a:pt x="7740" y="7198"/>
                    <a:pt x="6839" y="7164"/>
                  </a:cubicBezTo>
                  <a:lnTo>
                    <a:pt x="5572" y="7131"/>
                  </a:lnTo>
                  <a:lnTo>
                    <a:pt x="4437" y="7131"/>
                  </a:lnTo>
                  <a:lnTo>
                    <a:pt x="5905" y="5396"/>
                  </a:lnTo>
                  <a:cubicBezTo>
                    <a:pt x="5905" y="5396"/>
                    <a:pt x="5939" y="5396"/>
                    <a:pt x="5939" y="5363"/>
                  </a:cubicBezTo>
                  <a:cubicBezTo>
                    <a:pt x="6406" y="4796"/>
                    <a:pt x="6873" y="4229"/>
                    <a:pt x="7373" y="3695"/>
                  </a:cubicBezTo>
                  <a:lnTo>
                    <a:pt x="7573" y="3462"/>
                  </a:lnTo>
                  <a:cubicBezTo>
                    <a:pt x="7922" y="3479"/>
                    <a:pt x="8273" y="3485"/>
                    <a:pt x="8626" y="3485"/>
                  </a:cubicBezTo>
                  <a:cubicBezTo>
                    <a:pt x="9418" y="3485"/>
                    <a:pt x="10215" y="3455"/>
                    <a:pt x="11005" y="3455"/>
                  </a:cubicBezTo>
                  <a:cubicBezTo>
                    <a:pt x="11207" y="3455"/>
                    <a:pt x="11408" y="3457"/>
                    <a:pt x="11609" y="3462"/>
                  </a:cubicBezTo>
                  <a:cubicBezTo>
                    <a:pt x="11676" y="3428"/>
                    <a:pt x="11676" y="3362"/>
                    <a:pt x="11643" y="3362"/>
                  </a:cubicBezTo>
                  <a:cubicBezTo>
                    <a:pt x="10528" y="3362"/>
                    <a:pt x="9412" y="3288"/>
                    <a:pt x="8297" y="3288"/>
                  </a:cubicBezTo>
                  <a:cubicBezTo>
                    <a:pt x="8111" y="3288"/>
                    <a:pt x="7926" y="3290"/>
                    <a:pt x="7740" y="3295"/>
                  </a:cubicBezTo>
                  <a:lnTo>
                    <a:pt x="8474" y="2461"/>
                  </a:lnTo>
                  <a:cubicBezTo>
                    <a:pt x="8841" y="2061"/>
                    <a:pt x="9174" y="1660"/>
                    <a:pt x="9508" y="1260"/>
                  </a:cubicBezTo>
                  <a:cubicBezTo>
                    <a:pt x="9508" y="1236"/>
                    <a:pt x="9508" y="1213"/>
                    <a:pt x="9484" y="1213"/>
                  </a:cubicBezTo>
                  <a:cubicBezTo>
                    <a:pt x="9474" y="1213"/>
                    <a:pt x="9461" y="1217"/>
                    <a:pt x="9441" y="1227"/>
                  </a:cubicBezTo>
                  <a:cubicBezTo>
                    <a:pt x="9074" y="1527"/>
                    <a:pt x="8774" y="1860"/>
                    <a:pt x="8474" y="2194"/>
                  </a:cubicBezTo>
                  <a:cubicBezTo>
                    <a:pt x="8140" y="2561"/>
                    <a:pt x="7807" y="2895"/>
                    <a:pt x="7473" y="3261"/>
                  </a:cubicBezTo>
                  <a:cubicBezTo>
                    <a:pt x="6973" y="3795"/>
                    <a:pt x="6506" y="4329"/>
                    <a:pt x="6005" y="4896"/>
                  </a:cubicBezTo>
                  <a:lnTo>
                    <a:pt x="6005" y="4729"/>
                  </a:lnTo>
                  <a:lnTo>
                    <a:pt x="6005" y="4029"/>
                  </a:lnTo>
                  <a:lnTo>
                    <a:pt x="6005" y="2728"/>
                  </a:lnTo>
                  <a:cubicBezTo>
                    <a:pt x="6005" y="1827"/>
                    <a:pt x="6005" y="926"/>
                    <a:pt x="6072" y="26"/>
                  </a:cubicBezTo>
                  <a:cubicBezTo>
                    <a:pt x="6072" y="9"/>
                    <a:pt x="6064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4667509" y="3332780"/>
              <a:ext cx="53917" cy="2752"/>
            </a:xfrm>
            <a:custGeom>
              <a:rect b="b" l="l" r="r" t="t"/>
              <a:pathLst>
                <a:path extrusionOk="0" h="126" w="2469">
                  <a:moveTo>
                    <a:pt x="297" y="1"/>
                  </a:moveTo>
                  <a:cubicBezTo>
                    <a:pt x="201" y="1"/>
                    <a:pt x="101" y="9"/>
                    <a:pt x="1" y="26"/>
                  </a:cubicBezTo>
                  <a:lnTo>
                    <a:pt x="1" y="93"/>
                  </a:lnTo>
                  <a:cubicBezTo>
                    <a:pt x="201" y="126"/>
                    <a:pt x="401" y="126"/>
                    <a:pt x="568" y="126"/>
                  </a:cubicBezTo>
                  <a:lnTo>
                    <a:pt x="2469" y="126"/>
                  </a:lnTo>
                  <a:cubicBezTo>
                    <a:pt x="2469" y="93"/>
                    <a:pt x="2469" y="93"/>
                    <a:pt x="2469" y="93"/>
                  </a:cubicBezTo>
                  <a:lnTo>
                    <a:pt x="1201" y="59"/>
                  </a:lnTo>
                  <a:lnTo>
                    <a:pt x="568" y="26"/>
                  </a:lnTo>
                  <a:cubicBezTo>
                    <a:pt x="484" y="9"/>
                    <a:pt x="39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4558236" y="3301684"/>
              <a:ext cx="7316" cy="43151"/>
            </a:xfrm>
            <a:custGeom>
              <a:rect b="b" l="l" r="r" t="t"/>
              <a:pathLst>
                <a:path extrusionOk="0" h="1976" w="335">
                  <a:moveTo>
                    <a:pt x="50" y="1"/>
                  </a:moveTo>
                  <a:cubicBezTo>
                    <a:pt x="31" y="1"/>
                    <a:pt x="1" y="15"/>
                    <a:pt x="1" y="15"/>
                  </a:cubicBezTo>
                  <a:cubicBezTo>
                    <a:pt x="34" y="349"/>
                    <a:pt x="68" y="649"/>
                    <a:pt x="101" y="983"/>
                  </a:cubicBezTo>
                  <a:cubicBezTo>
                    <a:pt x="101" y="1150"/>
                    <a:pt x="134" y="1316"/>
                    <a:pt x="134" y="1483"/>
                  </a:cubicBezTo>
                  <a:cubicBezTo>
                    <a:pt x="134" y="1617"/>
                    <a:pt x="168" y="1783"/>
                    <a:pt x="201" y="1950"/>
                  </a:cubicBezTo>
                  <a:cubicBezTo>
                    <a:pt x="218" y="1967"/>
                    <a:pt x="243" y="1975"/>
                    <a:pt x="268" y="1975"/>
                  </a:cubicBezTo>
                  <a:cubicBezTo>
                    <a:pt x="293" y="1975"/>
                    <a:pt x="318" y="1967"/>
                    <a:pt x="335" y="1950"/>
                  </a:cubicBezTo>
                  <a:cubicBezTo>
                    <a:pt x="335" y="1850"/>
                    <a:pt x="335" y="1783"/>
                    <a:pt x="335" y="1683"/>
                  </a:cubicBezTo>
                  <a:lnTo>
                    <a:pt x="301" y="1450"/>
                  </a:lnTo>
                  <a:cubicBezTo>
                    <a:pt x="301" y="1283"/>
                    <a:pt x="234" y="1116"/>
                    <a:pt x="201" y="949"/>
                  </a:cubicBezTo>
                  <a:cubicBezTo>
                    <a:pt x="168" y="649"/>
                    <a:pt x="101" y="316"/>
                    <a:pt x="68" y="15"/>
                  </a:cubicBezTo>
                  <a:cubicBezTo>
                    <a:pt x="68" y="4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4837969" y="3092158"/>
              <a:ext cx="101260" cy="684082"/>
            </a:xfrm>
            <a:custGeom>
              <a:rect b="b" l="l" r="r" t="t"/>
              <a:pathLst>
                <a:path extrusionOk="0" h="31326" w="4637">
                  <a:moveTo>
                    <a:pt x="2733" y="0"/>
                  </a:moveTo>
                  <a:cubicBezTo>
                    <a:pt x="2701" y="0"/>
                    <a:pt x="2668" y="1"/>
                    <a:pt x="2635" y="4"/>
                  </a:cubicBezTo>
                  <a:cubicBezTo>
                    <a:pt x="1768" y="37"/>
                    <a:pt x="1368" y="938"/>
                    <a:pt x="1201" y="1671"/>
                  </a:cubicBezTo>
                  <a:cubicBezTo>
                    <a:pt x="634" y="3906"/>
                    <a:pt x="601" y="6241"/>
                    <a:pt x="467" y="8543"/>
                  </a:cubicBezTo>
                  <a:cubicBezTo>
                    <a:pt x="234" y="13380"/>
                    <a:pt x="33" y="18250"/>
                    <a:pt x="0" y="23087"/>
                  </a:cubicBezTo>
                  <a:lnTo>
                    <a:pt x="0" y="27123"/>
                  </a:lnTo>
                  <a:cubicBezTo>
                    <a:pt x="0" y="28491"/>
                    <a:pt x="0" y="29858"/>
                    <a:pt x="100" y="31226"/>
                  </a:cubicBezTo>
                  <a:cubicBezTo>
                    <a:pt x="100" y="31293"/>
                    <a:pt x="150" y="31326"/>
                    <a:pt x="200" y="31326"/>
                  </a:cubicBezTo>
                  <a:cubicBezTo>
                    <a:pt x="250" y="31326"/>
                    <a:pt x="300" y="31293"/>
                    <a:pt x="300" y="31226"/>
                  </a:cubicBezTo>
                  <a:cubicBezTo>
                    <a:pt x="300" y="30058"/>
                    <a:pt x="267" y="28891"/>
                    <a:pt x="267" y="27723"/>
                  </a:cubicBezTo>
                  <a:cubicBezTo>
                    <a:pt x="267" y="26556"/>
                    <a:pt x="267" y="25422"/>
                    <a:pt x="267" y="24288"/>
                  </a:cubicBezTo>
                  <a:cubicBezTo>
                    <a:pt x="300" y="21953"/>
                    <a:pt x="367" y="19651"/>
                    <a:pt x="467" y="17349"/>
                  </a:cubicBezTo>
                  <a:cubicBezTo>
                    <a:pt x="534" y="15048"/>
                    <a:pt x="634" y="12746"/>
                    <a:pt x="734" y="10444"/>
                  </a:cubicBezTo>
                  <a:cubicBezTo>
                    <a:pt x="801" y="9277"/>
                    <a:pt x="834" y="8143"/>
                    <a:pt x="901" y="6975"/>
                  </a:cubicBezTo>
                  <a:cubicBezTo>
                    <a:pt x="934" y="5841"/>
                    <a:pt x="1001" y="4740"/>
                    <a:pt x="1101" y="3639"/>
                  </a:cubicBezTo>
                  <a:cubicBezTo>
                    <a:pt x="1201" y="3039"/>
                    <a:pt x="1268" y="2405"/>
                    <a:pt x="1401" y="1805"/>
                  </a:cubicBezTo>
                  <a:cubicBezTo>
                    <a:pt x="1468" y="1338"/>
                    <a:pt x="1668" y="904"/>
                    <a:pt x="1935" y="537"/>
                  </a:cubicBezTo>
                  <a:cubicBezTo>
                    <a:pt x="2153" y="319"/>
                    <a:pt x="2451" y="210"/>
                    <a:pt x="2752" y="210"/>
                  </a:cubicBezTo>
                  <a:cubicBezTo>
                    <a:pt x="3003" y="210"/>
                    <a:pt x="3257" y="286"/>
                    <a:pt x="3469" y="437"/>
                  </a:cubicBezTo>
                  <a:cubicBezTo>
                    <a:pt x="3936" y="771"/>
                    <a:pt x="4303" y="1238"/>
                    <a:pt x="4537" y="1771"/>
                  </a:cubicBezTo>
                  <a:cubicBezTo>
                    <a:pt x="4570" y="1771"/>
                    <a:pt x="4637" y="1738"/>
                    <a:pt x="4603" y="1738"/>
                  </a:cubicBezTo>
                  <a:cubicBezTo>
                    <a:pt x="4216" y="963"/>
                    <a:pt x="37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4879262" y="3079471"/>
              <a:ext cx="146661" cy="183238"/>
            </a:xfrm>
            <a:custGeom>
              <a:rect b="b" l="l" r="r" t="t"/>
              <a:pathLst>
                <a:path extrusionOk="0" h="8391" w="6716">
                  <a:moveTo>
                    <a:pt x="2660" y="1"/>
                  </a:moveTo>
                  <a:cubicBezTo>
                    <a:pt x="1909" y="1"/>
                    <a:pt x="2446" y="1952"/>
                    <a:pt x="2446" y="1952"/>
                  </a:cubicBezTo>
                  <a:cubicBezTo>
                    <a:pt x="2446" y="1952"/>
                    <a:pt x="1454" y="1255"/>
                    <a:pt x="798" y="1255"/>
                  </a:cubicBezTo>
                  <a:cubicBezTo>
                    <a:pt x="305" y="1255"/>
                    <a:pt x="1" y="1647"/>
                    <a:pt x="444" y="3020"/>
                  </a:cubicBezTo>
                  <a:cubicBezTo>
                    <a:pt x="1145" y="5154"/>
                    <a:pt x="6715" y="8390"/>
                    <a:pt x="6715" y="8390"/>
                  </a:cubicBezTo>
                  <a:cubicBezTo>
                    <a:pt x="6715" y="8390"/>
                    <a:pt x="6615" y="2920"/>
                    <a:pt x="3480" y="418"/>
                  </a:cubicBezTo>
                  <a:cubicBezTo>
                    <a:pt x="3109" y="120"/>
                    <a:pt x="2845" y="1"/>
                    <a:pt x="2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4914442" y="3126879"/>
              <a:ext cx="105650" cy="119801"/>
            </a:xfrm>
            <a:custGeom>
              <a:rect b="b" l="l" r="r" t="t"/>
              <a:pathLst>
                <a:path extrusionOk="0" h="5486" w="4838">
                  <a:moveTo>
                    <a:pt x="1028" y="1"/>
                  </a:moveTo>
                  <a:cubicBezTo>
                    <a:pt x="1018" y="1"/>
                    <a:pt x="1001" y="24"/>
                    <a:pt x="1001" y="48"/>
                  </a:cubicBezTo>
                  <a:cubicBezTo>
                    <a:pt x="1368" y="515"/>
                    <a:pt x="1702" y="982"/>
                    <a:pt x="2035" y="1449"/>
                  </a:cubicBezTo>
                  <a:cubicBezTo>
                    <a:pt x="1402" y="1282"/>
                    <a:pt x="734" y="1182"/>
                    <a:pt x="67" y="1115"/>
                  </a:cubicBezTo>
                  <a:cubicBezTo>
                    <a:pt x="34" y="1115"/>
                    <a:pt x="1" y="1149"/>
                    <a:pt x="67" y="1149"/>
                  </a:cubicBezTo>
                  <a:cubicBezTo>
                    <a:pt x="768" y="1249"/>
                    <a:pt x="1468" y="1449"/>
                    <a:pt x="2135" y="1582"/>
                  </a:cubicBezTo>
                  <a:cubicBezTo>
                    <a:pt x="2402" y="1949"/>
                    <a:pt x="2669" y="2350"/>
                    <a:pt x="2936" y="2717"/>
                  </a:cubicBezTo>
                  <a:lnTo>
                    <a:pt x="3236" y="3184"/>
                  </a:lnTo>
                  <a:lnTo>
                    <a:pt x="3003" y="3150"/>
                  </a:lnTo>
                  <a:lnTo>
                    <a:pt x="2536" y="3117"/>
                  </a:lnTo>
                  <a:cubicBezTo>
                    <a:pt x="2202" y="3084"/>
                    <a:pt x="1902" y="3084"/>
                    <a:pt x="1568" y="3050"/>
                  </a:cubicBezTo>
                  <a:cubicBezTo>
                    <a:pt x="1535" y="3050"/>
                    <a:pt x="1535" y="3117"/>
                    <a:pt x="1568" y="3117"/>
                  </a:cubicBezTo>
                  <a:cubicBezTo>
                    <a:pt x="1902" y="3117"/>
                    <a:pt x="2202" y="3150"/>
                    <a:pt x="2502" y="3184"/>
                  </a:cubicBezTo>
                  <a:lnTo>
                    <a:pt x="3003" y="3250"/>
                  </a:lnTo>
                  <a:lnTo>
                    <a:pt x="3303" y="3250"/>
                  </a:lnTo>
                  <a:lnTo>
                    <a:pt x="3837" y="4051"/>
                  </a:lnTo>
                  <a:cubicBezTo>
                    <a:pt x="4137" y="4518"/>
                    <a:pt x="4437" y="5018"/>
                    <a:pt x="4771" y="5485"/>
                  </a:cubicBezTo>
                  <a:cubicBezTo>
                    <a:pt x="4771" y="5485"/>
                    <a:pt x="4837" y="5485"/>
                    <a:pt x="4804" y="5452"/>
                  </a:cubicBezTo>
                  <a:cubicBezTo>
                    <a:pt x="4537" y="4952"/>
                    <a:pt x="4237" y="4451"/>
                    <a:pt x="3937" y="3984"/>
                  </a:cubicBezTo>
                  <a:cubicBezTo>
                    <a:pt x="3870" y="3917"/>
                    <a:pt x="3837" y="3817"/>
                    <a:pt x="3770" y="3751"/>
                  </a:cubicBezTo>
                  <a:cubicBezTo>
                    <a:pt x="3770" y="3651"/>
                    <a:pt x="3770" y="3584"/>
                    <a:pt x="3770" y="3484"/>
                  </a:cubicBezTo>
                  <a:lnTo>
                    <a:pt x="3770" y="3084"/>
                  </a:lnTo>
                  <a:cubicBezTo>
                    <a:pt x="3770" y="2850"/>
                    <a:pt x="3770" y="2583"/>
                    <a:pt x="3803" y="2316"/>
                  </a:cubicBezTo>
                  <a:cubicBezTo>
                    <a:pt x="3803" y="2300"/>
                    <a:pt x="3787" y="2291"/>
                    <a:pt x="3770" y="2291"/>
                  </a:cubicBezTo>
                  <a:cubicBezTo>
                    <a:pt x="3753" y="2291"/>
                    <a:pt x="3737" y="2300"/>
                    <a:pt x="3737" y="2316"/>
                  </a:cubicBezTo>
                  <a:cubicBezTo>
                    <a:pt x="3737" y="2583"/>
                    <a:pt x="3737" y="2817"/>
                    <a:pt x="3737" y="3084"/>
                  </a:cubicBezTo>
                  <a:lnTo>
                    <a:pt x="3737" y="3450"/>
                  </a:lnTo>
                  <a:lnTo>
                    <a:pt x="3737" y="3617"/>
                  </a:lnTo>
                  <a:cubicBezTo>
                    <a:pt x="3503" y="3284"/>
                    <a:pt x="3270" y="2917"/>
                    <a:pt x="3036" y="2617"/>
                  </a:cubicBezTo>
                  <a:lnTo>
                    <a:pt x="2836" y="2316"/>
                  </a:lnTo>
                  <a:cubicBezTo>
                    <a:pt x="2803" y="1983"/>
                    <a:pt x="2803" y="1649"/>
                    <a:pt x="2836" y="1349"/>
                  </a:cubicBezTo>
                  <a:lnTo>
                    <a:pt x="2836" y="282"/>
                  </a:lnTo>
                  <a:cubicBezTo>
                    <a:pt x="2836" y="265"/>
                    <a:pt x="2828" y="257"/>
                    <a:pt x="2815" y="257"/>
                  </a:cubicBezTo>
                  <a:cubicBezTo>
                    <a:pt x="2803" y="257"/>
                    <a:pt x="2786" y="265"/>
                    <a:pt x="2769" y="282"/>
                  </a:cubicBezTo>
                  <a:cubicBezTo>
                    <a:pt x="2769" y="648"/>
                    <a:pt x="2769" y="1015"/>
                    <a:pt x="2736" y="1382"/>
                  </a:cubicBezTo>
                  <a:cubicBezTo>
                    <a:pt x="2736" y="1649"/>
                    <a:pt x="2736" y="1883"/>
                    <a:pt x="2736" y="2150"/>
                  </a:cubicBezTo>
                  <a:cubicBezTo>
                    <a:pt x="2202" y="1416"/>
                    <a:pt x="1635" y="715"/>
                    <a:pt x="1035" y="15"/>
                  </a:cubicBezTo>
                  <a:cubicBezTo>
                    <a:pt x="1035" y="5"/>
                    <a:pt x="1032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4968357" y="3114978"/>
              <a:ext cx="2555" cy="32625"/>
            </a:xfrm>
            <a:custGeom>
              <a:rect b="b" l="l" r="r" t="t"/>
              <a:pathLst>
                <a:path extrusionOk="0" h="1494" w="117">
                  <a:moveTo>
                    <a:pt x="83" y="1"/>
                  </a:moveTo>
                  <a:cubicBezTo>
                    <a:pt x="67" y="1"/>
                    <a:pt x="50" y="9"/>
                    <a:pt x="67" y="26"/>
                  </a:cubicBezTo>
                  <a:cubicBezTo>
                    <a:pt x="67" y="293"/>
                    <a:pt x="33" y="526"/>
                    <a:pt x="0" y="760"/>
                  </a:cubicBezTo>
                  <a:lnTo>
                    <a:pt x="0" y="1127"/>
                  </a:lnTo>
                  <a:lnTo>
                    <a:pt x="0" y="1294"/>
                  </a:lnTo>
                  <a:cubicBezTo>
                    <a:pt x="0" y="1360"/>
                    <a:pt x="0" y="1427"/>
                    <a:pt x="0" y="1494"/>
                  </a:cubicBezTo>
                  <a:lnTo>
                    <a:pt x="67" y="1494"/>
                  </a:lnTo>
                  <a:cubicBezTo>
                    <a:pt x="67" y="1427"/>
                    <a:pt x="67" y="1360"/>
                    <a:pt x="67" y="1327"/>
                  </a:cubicBezTo>
                  <a:lnTo>
                    <a:pt x="67" y="1127"/>
                  </a:lnTo>
                  <a:lnTo>
                    <a:pt x="67" y="793"/>
                  </a:lnTo>
                  <a:cubicBezTo>
                    <a:pt x="67" y="526"/>
                    <a:pt x="67" y="293"/>
                    <a:pt x="100" y="26"/>
                  </a:cubicBezTo>
                  <a:cubicBezTo>
                    <a:pt x="117" y="9"/>
                    <a:pt x="100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4925360" y="3163609"/>
              <a:ext cx="29896" cy="4389"/>
            </a:xfrm>
            <a:custGeom>
              <a:rect b="b" l="l" r="r" t="t"/>
              <a:pathLst>
                <a:path extrusionOk="0" h="201" w="1369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468" y="101"/>
                    <a:pt x="902" y="167"/>
                    <a:pt x="1369" y="201"/>
                  </a:cubicBezTo>
                  <a:cubicBezTo>
                    <a:pt x="1369" y="201"/>
                    <a:pt x="1369" y="134"/>
                    <a:pt x="1369" y="134"/>
                  </a:cubicBezTo>
                  <a:cubicBezTo>
                    <a:pt x="1135" y="101"/>
                    <a:pt x="935" y="101"/>
                    <a:pt x="735" y="67"/>
                  </a:cubicBezTo>
                  <a:cubicBezTo>
                    <a:pt x="501" y="67"/>
                    <a:pt x="268" y="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4731600" y="3432379"/>
              <a:ext cx="210557" cy="373203"/>
            </a:xfrm>
            <a:custGeom>
              <a:rect b="b" l="l" r="r" t="t"/>
              <a:pathLst>
                <a:path extrusionOk="0" h="17090" w="9642">
                  <a:moveTo>
                    <a:pt x="5707" y="1"/>
                  </a:moveTo>
                  <a:cubicBezTo>
                    <a:pt x="4441" y="1"/>
                    <a:pt x="3561" y="954"/>
                    <a:pt x="3036" y="2036"/>
                  </a:cubicBezTo>
                  <a:cubicBezTo>
                    <a:pt x="2770" y="2603"/>
                    <a:pt x="2569" y="3204"/>
                    <a:pt x="2403" y="3837"/>
                  </a:cubicBezTo>
                  <a:cubicBezTo>
                    <a:pt x="2169" y="4671"/>
                    <a:pt x="1936" y="5505"/>
                    <a:pt x="1736" y="6339"/>
                  </a:cubicBezTo>
                  <a:cubicBezTo>
                    <a:pt x="1335" y="7974"/>
                    <a:pt x="968" y="9642"/>
                    <a:pt x="701" y="11309"/>
                  </a:cubicBezTo>
                  <a:cubicBezTo>
                    <a:pt x="535" y="12210"/>
                    <a:pt x="368" y="13144"/>
                    <a:pt x="268" y="14078"/>
                  </a:cubicBezTo>
                  <a:cubicBezTo>
                    <a:pt x="134" y="15012"/>
                    <a:pt x="34" y="15979"/>
                    <a:pt x="1" y="16947"/>
                  </a:cubicBezTo>
                  <a:cubicBezTo>
                    <a:pt x="1" y="17038"/>
                    <a:pt x="82" y="17090"/>
                    <a:pt x="160" y="17090"/>
                  </a:cubicBezTo>
                  <a:cubicBezTo>
                    <a:pt x="224" y="17090"/>
                    <a:pt x="286" y="17055"/>
                    <a:pt x="301" y="16980"/>
                  </a:cubicBezTo>
                  <a:cubicBezTo>
                    <a:pt x="468" y="16180"/>
                    <a:pt x="535" y="15379"/>
                    <a:pt x="635" y="14612"/>
                  </a:cubicBezTo>
                  <a:cubicBezTo>
                    <a:pt x="735" y="13811"/>
                    <a:pt x="868" y="13011"/>
                    <a:pt x="1002" y="12210"/>
                  </a:cubicBezTo>
                  <a:cubicBezTo>
                    <a:pt x="1269" y="10642"/>
                    <a:pt x="1602" y="9075"/>
                    <a:pt x="1936" y="7507"/>
                  </a:cubicBezTo>
                  <a:cubicBezTo>
                    <a:pt x="2269" y="6039"/>
                    <a:pt x="2603" y="4538"/>
                    <a:pt x="3070" y="3070"/>
                  </a:cubicBezTo>
                  <a:cubicBezTo>
                    <a:pt x="3437" y="2070"/>
                    <a:pt x="3970" y="835"/>
                    <a:pt x="5071" y="468"/>
                  </a:cubicBezTo>
                  <a:cubicBezTo>
                    <a:pt x="5344" y="379"/>
                    <a:pt x="5611" y="340"/>
                    <a:pt x="5874" y="340"/>
                  </a:cubicBezTo>
                  <a:cubicBezTo>
                    <a:pt x="7281" y="340"/>
                    <a:pt x="8539" y="1482"/>
                    <a:pt x="9608" y="2270"/>
                  </a:cubicBezTo>
                  <a:cubicBezTo>
                    <a:pt x="9608" y="2270"/>
                    <a:pt x="9641" y="2236"/>
                    <a:pt x="9608" y="2236"/>
                  </a:cubicBezTo>
                  <a:cubicBezTo>
                    <a:pt x="8407" y="1336"/>
                    <a:pt x="7373" y="68"/>
                    <a:pt x="5772" y="1"/>
                  </a:cubicBezTo>
                  <a:cubicBezTo>
                    <a:pt x="5750" y="1"/>
                    <a:pt x="5728" y="1"/>
                    <a:pt x="5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4808816" y="3380298"/>
              <a:ext cx="300025" cy="363900"/>
            </a:xfrm>
            <a:custGeom>
              <a:rect b="b" l="l" r="r" t="t"/>
              <a:pathLst>
                <a:path extrusionOk="0" h="16664" w="13739">
                  <a:moveTo>
                    <a:pt x="5799" y="1"/>
                  </a:moveTo>
                  <a:cubicBezTo>
                    <a:pt x="5633" y="1"/>
                    <a:pt x="5479" y="28"/>
                    <a:pt x="5338" y="85"/>
                  </a:cubicBezTo>
                  <a:cubicBezTo>
                    <a:pt x="3770" y="685"/>
                    <a:pt x="4871" y="3754"/>
                    <a:pt x="4871" y="3754"/>
                  </a:cubicBezTo>
                  <a:cubicBezTo>
                    <a:pt x="4871" y="3754"/>
                    <a:pt x="3893" y="2993"/>
                    <a:pt x="2764" y="2993"/>
                  </a:cubicBezTo>
                  <a:cubicBezTo>
                    <a:pt x="2361" y="2993"/>
                    <a:pt x="1939" y="3090"/>
                    <a:pt x="1535" y="3354"/>
                  </a:cubicBezTo>
                  <a:cubicBezTo>
                    <a:pt x="1" y="4354"/>
                    <a:pt x="868" y="8191"/>
                    <a:pt x="4404" y="11126"/>
                  </a:cubicBezTo>
                  <a:cubicBezTo>
                    <a:pt x="6972" y="13194"/>
                    <a:pt x="9741" y="15062"/>
                    <a:pt x="12610" y="16663"/>
                  </a:cubicBezTo>
                  <a:cubicBezTo>
                    <a:pt x="13738" y="6727"/>
                    <a:pt x="8386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4894767" y="3450787"/>
              <a:ext cx="174634" cy="244908"/>
            </a:xfrm>
            <a:custGeom>
              <a:rect b="b" l="l" r="r" t="t"/>
              <a:pathLst>
                <a:path extrusionOk="0" h="11215" w="7997">
                  <a:moveTo>
                    <a:pt x="4216" y="1"/>
                  </a:moveTo>
                  <a:cubicBezTo>
                    <a:pt x="4204" y="1"/>
                    <a:pt x="4187" y="9"/>
                    <a:pt x="4171" y="26"/>
                  </a:cubicBezTo>
                  <a:cubicBezTo>
                    <a:pt x="4004" y="693"/>
                    <a:pt x="3837" y="1360"/>
                    <a:pt x="3704" y="2027"/>
                  </a:cubicBezTo>
                  <a:cubicBezTo>
                    <a:pt x="3637" y="2361"/>
                    <a:pt x="3570" y="2694"/>
                    <a:pt x="3537" y="3028"/>
                  </a:cubicBezTo>
                  <a:cubicBezTo>
                    <a:pt x="3503" y="3195"/>
                    <a:pt x="3503" y="3361"/>
                    <a:pt x="3470" y="3528"/>
                  </a:cubicBezTo>
                  <a:lnTo>
                    <a:pt x="3470" y="3695"/>
                  </a:lnTo>
                  <a:cubicBezTo>
                    <a:pt x="3303" y="3461"/>
                    <a:pt x="3137" y="3195"/>
                    <a:pt x="2970" y="2961"/>
                  </a:cubicBezTo>
                  <a:cubicBezTo>
                    <a:pt x="2436" y="2261"/>
                    <a:pt x="1869" y="1560"/>
                    <a:pt x="1302" y="893"/>
                  </a:cubicBezTo>
                  <a:cubicBezTo>
                    <a:pt x="1302" y="883"/>
                    <a:pt x="1296" y="879"/>
                    <a:pt x="1289" y="879"/>
                  </a:cubicBezTo>
                  <a:cubicBezTo>
                    <a:pt x="1271" y="879"/>
                    <a:pt x="1245" y="903"/>
                    <a:pt x="1269" y="926"/>
                  </a:cubicBezTo>
                  <a:cubicBezTo>
                    <a:pt x="2236" y="2161"/>
                    <a:pt x="3103" y="3461"/>
                    <a:pt x="3937" y="4829"/>
                  </a:cubicBezTo>
                  <a:cubicBezTo>
                    <a:pt x="4071" y="5063"/>
                    <a:pt x="4237" y="5329"/>
                    <a:pt x="4371" y="5563"/>
                  </a:cubicBezTo>
                  <a:lnTo>
                    <a:pt x="4237" y="5563"/>
                  </a:lnTo>
                  <a:cubicBezTo>
                    <a:pt x="4037" y="5530"/>
                    <a:pt x="3804" y="5530"/>
                    <a:pt x="3637" y="5496"/>
                  </a:cubicBezTo>
                  <a:cubicBezTo>
                    <a:pt x="3203" y="5463"/>
                    <a:pt x="2836" y="5430"/>
                    <a:pt x="2436" y="5396"/>
                  </a:cubicBezTo>
                  <a:cubicBezTo>
                    <a:pt x="1635" y="5329"/>
                    <a:pt x="835" y="5296"/>
                    <a:pt x="34" y="5196"/>
                  </a:cubicBezTo>
                  <a:cubicBezTo>
                    <a:pt x="1" y="5196"/>
                    <a:pt x="1" y="5263"/>
                    <a:pt x="34" y="5263"/>
                  </a:cubicBezTo>
                  <a:cubicBezTo>
                    <a:pt x="835" y="5363"/>
                    <a:pt x="1635" y="5496"/>
                    <a:pt x="2469" y="5596"/>
                  </a:cubicBezTo>
                  <a:lnTo>
                    <a:pt x="3637" y="5763"/>
                  </a:lnTo>
                  <a:cubicBezTo>
                    <a:pt x="3937" y="5830"/>
                    <a:pt x="4237" y="5863"/>
                    <a:pt x="4538" y="5863"/>
                  </a:cubicBezTo>
                  <a:lnTo>
                    <a:pt x="5472" y="7331"/>
                  </a:lnTo>
                  <a:lnTo>
                    <a:pt x="2569" y="7331"/>
                  </a:lnTo>
                  <a:cubicBezTo>
                    <a:pt x="2536" y="7331"/>
                    <a:pt x="2536" y="7364"/>
                    <a:pt x="2569" y="7364"/>
                  </a:cubicBezTo>
                  <a:cubicBezTo>
                    <a:pt x="3103" y="7364"/>
                    <a:pt x="3604" y="7398"/>
                    <a:pt x="4137" y="7431"/>
                  </a:cubicBezTo>
                  <a:lnTo>
                    <a:pt x="4871" y="7498"/>
                  </a:lnTo>
                  <a:lnTo>
                    <a:pt x="5238" y="7498"/>
                  </a:lnTo>
                  <a:cubicBezTo>
                    <a:pt x="5288" y="7514"/>
                    <a:pt x="5346" y="7523"/>
                    <a:pt x="5405" y="7523"/>
                  </a:cubicBezTo>
                  <a:cubicBezTo>
                    <a:pt x="5463" y="7523"/>
                    <a:pt x="5522" y="7514"/>
                    <a:pt x="5572" y="7498"/>
                  </a:cubicBezTo>
                  <a:lnTo>
                    <a:pt x="6372" y="8799"/>
                  </a:lnTo>
                  <a:cubicBezTo>
                    <a:pt x="6606" y="9232"/>
                    <a:pt x="6873" y="9599"/>
                    <a:pt x="7106" y="9999"/>
                  </a:cubicBezTo>
                  <a:cubicBezTo>
                    <a:pt x="7340" y="10433"/>
                    <a:pt x="7606" y="10833"/>
                    <a:pt x="7907" y="11200"/>
                  </a:cubicBezTo>
                  <a:cubicBezTo>
                    <a:pt x="7926" y="11210"/>
                    <a:pt x="7943" y="11214"/>
                    <a:pt x="7956" y="11214"/>
                  </a:cubicBezTo>
                  <a:cubicBezTo>
                    <a:pt x="7987" y="11214"/>
                    <a:pt x="7997" y="11191"/>
                    <a:pt x="7973" y="11167"/>
                  </a:cubicBezTo>
                  <a:cubicBezTo>
                    <a:pt x="7807" y="10800"/>
                    <a:pt x="7606" y="10433"/>
                    <a:pt x="7406" y="10100"/>
                  </a:cubicBezTo>
                  <a:cubicBezTo>
                    <a:pt x="7206" y="9733"/>
                    <a:pt x="7006" y="9399"/>
                    <a:pt x="6806" y="9032"/>
                  </a:cubicBezTo>
                  <a:cubicBezTo>
                    <a:pt x="6372" y="8332"/>
                    <a:pt x="5972" y="7631"/>
                    <a:pt x="5572" y="6931"/>
                  </a:cubicBezTo>
                  <a:lnTo>
                    <a:pt x="5371" y="6597"/>
                  </a:lnTo>
                  <a:lnTo>
                    <a:pt x="5371" y="6497"/>
                  </a:lnTo>
                  <a:lnTo>
                    <a:pt x="5472" y="6163"/>
                  </a:lnTo>
                  <a:cubicBezTo>
                    <a:pt x="5505" y="5963"/>
                    <a:pt x="5538" y="5730"/>
                    <a:pt x="5605" y="5496"/>
                  </a:cubicBezTo>
                  <a:cubicBezTo>
                    <a:pt x="5672" y="5029"/>
                    <a:pt x="5738" y="4562"/>
                    <a:pt x="5872" y="4129"/>
                  </a:cubicBezTo>
                  <a:cubicBezTo>
                    <a:pt x="5872" y="4109"/>
                    <a:pt x="5861" y="4090"/>
                    <a:pt x="5851" y="4090"/>
                  </a:cubicBezTo>
                  <a:cubicBezTo>
                    <a:pt x="5844" y="4090"/>
                    <a:pt x="5838" y="4100"/>
                    <a:pt x="5838" y="4129"/>
                  </a:cubicBezTo>
                  <a:cubicBezTo>
                    <a:pt x="5738" y="4562"/>
                    <a:pt x="5572" y="5029"/>
                    <a:pt x="5438" y="5463"/>
                  </a:cubicBezTo>
                  <a:cubicBezTo>
                    <a:pt x="5371" y="5696"/>
                    <a:pt x="5305" y="5897"/>
                    <a:pt x="5271" y="6130"/>
                  </a:cubicBezTo>
                  <a:lnTo>
                    <a:pt x="5205" y="6364"/>
                  </a:lnTo>
                  <a:cubicBezTo>
                    <a:pt x="4704" y="5530"/>
                    <a:pt x="4171" y="4696"/>
                    <a:pt x="3637" y="3895"/>
                  </a:cubicBezTo>
                  <a:cubicBezTo>
                    <a:pt x="3670" y="3795"/>
                    <a:pt x="3670" y="3695"/>
                    <a:pt x="3670" y="3562"/>
                  </a:cubicBezTo>
                  <a:cubicBezTo>
                    <a:pt x="3670" y="3428"/>
                    <a:pt x="3704" y="3261"/>
                    <a:pt x="3737" y="3095"/>
                  </a:cubicBezTo>
                  <a:cubicBezTo>
                    <a:pt x="3770" y="2761"/>
                    <a:pt x="3804" y="2394"/>
                    <a:pt x="3870" y="2060"/>
                  </a:cubicBezTo>
                  <a:cubicBezTo>
                    <a:pt x="3970" y="1393"/>
                    <a:pt x="4071" y="693"/>
                    <a:pt x="4237" y="26"/>
                  </a:cubicBezTo>
                  <a:cubicBezTo>
                    <a:pt x="4237" y="9"/>
                    <a:pt x="4229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4870746" y="3543114"/>
              <a:ext cx="72850" cy="10962"/>
            </a:xfrm>
            <a:custGeom>
              <a:rect b="b" l="l" r="r" t="t"/>
              <a:pathLst>
                <a:path extrusionOk="0" h="502" w="3336">
                  <a:moveTo>
                    <a:pt x="67" y="1"/>
                  </a:moveTo>
                  <a:cubicBezTo>
                    <a:pt x="34" y="1"/>
                    <a:pt x="0" y="34"/>
                    <a:pt x="67" y="67"/>
                  </a:cubicBezTo>
                  <a:cubicBezTo>
                    <a:pt x="601" y="134"/>
                    <a:pt x="1134" y="201"/>
                    <a:pt x="1701" y="268"/>
                  </a:cubicBezTo>
                  <a:cubicBezTo>
                    <a:pt x="1968" y="301"/>
                    <a:pt x="2202" y="334"/>
                    <a:pt x="2502" y="368"/>
                  </a:cubicBezTo>
                  <a:lnTo>
                    <a:pt x="2869" y="434"/>
                  </a:lnTo>
                  <a:cubicBezTo>
                    <a:pt x="2914" y="425"/>
                    <a:pt x="2956" y="421"/>
                    <a:pt x="2996" y="421"/>
                  </a:cubicBezTo>
                  <a:cubicBezTo>
                    <a:pt x="3107" y="421"/>
                    <a:pt x="3205" y="452"/>
                    <a:pt x="3303" y="501"/>
                  </a:cubicBezTo>
                  <a:cubicBezTo>
                    <a:pt x="3336" y="501"/>
                    <a:pt x="3336" y="468"/>
                    <a:pt x="3336" y="468"/>
                  </a:cubicBezTo>
                  <a:cubicBezTo>
                    <a:pt x="3269" y="401"/>
                    <a:pt x="3169" y="368"/>
                    <a:pt x="3069" y="368"/>
                  </a:cubicBezTo>
                  <a:lnTo>
                    <a:pt x="2635" y="301"/>
                  </a:lnTo>
                  <a:cubicBezTo>
                    <a:pt x="2335" y="268"/>
                    <a:pt x="2068" y="234"/>
                    <a:pt x="1801" y="201"/>
                  </a:cubicBezTo>
                  <a:cubicBezTo>
                    <a:pt x="1201" y="134"/>
                    <a:pt x="634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4647834" y="3827934"/>
              <a:ext cx="394123" cy="378073"/>
            </a:xfrm>
            <a:custGeom>
              <a:rect b="b" l="l" r="r" t="t"/>
              <a:pathLst>
                <a:path extrusionOk="0" h="17313" w="18048">
                  <a:moveTo>
                    <a:pt x="1" y="0"/>
                  </a:moveTo>
                  <a:lnTo>
                    <a:pt x="234" y="4403"/>
                  </a:lnTo>
                  <a:lnTo>
                    <a:pt x="1035" y="17313"/>
                  </a:lnTo>
                  <a:lnTo>
                    <a:pt x="17013" y="1731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4647834" y="3827934"/>
              <a:ext cx="394123" cy="96172"/>
            </a:xfrm>
            <a:custGeom>
              <a:rect b="b" l="l" r="r" t="t"/>
              <a:pathLst>
                <a:path extrusionOk="0" h="4404" w="18048">
                  <a:moveTo>
                    <a:pt x="1" y="0"/>
                  </a:moveTo>
                  <a:lnTo>
                    <a:pt x="234" y="440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4620887" y="3760916"/>
              <a:ext cx="448018" cy="95452"/>
            </a:xfrm>
            <a:custGeom>
              <a:rect b="b" l="l" r="r" t="t"/>
              <a:pathLst>
                <a:path extrusionOk="0" h="4371" w="20516">
                  <a:moveTo>
                    <a:pt x="1" y="0"/>
                  </a:moveTo>
                  <a:lnTo>
                    <a:pt x="1" y="4370"/>
                  </a:lnTo>
                  <a:lnTo>
                    <a:pt x="20515" y="4370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Git Branching Model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666" name="Google Shape;666;p35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7" name="Google Shape;6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025" y="1079275"/>
            <a:ext cx="3011475" cy="39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Github Actions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73" name="Google Shape;673;p36"/>
          <p:cNvSpPr txBox="1"/>
          <p:nvPr>
            <p:ph idx="4294967295" type="ctrTitle"/>
          </p:nvPr>
        </p:nvSpPr>
        <p:spPr>
          <a:xfrm>
            <a:off x="272500" y="1980925"/>
            <a:ext cx="19044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Pull Request on 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Dev</a:t>
            </a:r>
            <a:r>
              <a:rPr b="0"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0"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p36"/>
          <p:cNvSpPr txBox="1"/>
          <p:nvPr>
            <p:ph idx="4294967295" type="ctrTitle"/>
          </p:nvPr>
        </p:nvSpPr>
        <p:spPr>
          <a:xfrm>
            <a:off x="6574512" y="1971100"/>
            <a:ext cx="1715400" cy="4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Merge on </a:t>
            </a:r>
            <a:r>
              <a:rPr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b="0" lang="en" sz="16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Branch</a:t>
            </a:r>
            <a:endParaRPr b="0" sz="16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5" name="Google Shape;675;p36"/>
          <p:cNvSpPr/>
          <p:nvPr/>
        </p:nvSpPr>
        <p:spPr>
          <a:xfrm>
            <a:off x="1048006" y="2680038"/>
            <a:ext cx="353400" cy="353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6" name="Google Shape;676;p36"/>
          <p:cNvCxnSpPr/>
          <p:nvPr/>
        </p:nvCxnSpPr>
        <p:spPr>
          <a:xfrm>
            <a:off x="7162350" y="3298550"/>
            <a:ext cx="5397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36"/>
          <p:cNvCxnSpPr/>
          <p:nvPr/>
        </p:nvCxnSpPr>
        <p:spPr>
          <a:xfrm>
            <a:off x="7432206" y="3074474"/>
            <a:ext cx="0" cy="207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36"/>
          <p:cNvCxnSpPr/>
          <p:nvPr/>
        </p:nvCxnSpPr>
        <p:spPr>
          <a:xfrm>
            <a:off x="3650550" y="1048500"/>
            <a:ext cx="1842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36"/>
          <p:cNvCxnSpPr/>
          <p:nvPr/>
        </p:nvCxnSpPr>
        <p:spPr>
          <a:xfrm flipH="1" rot="10800000">
            <a:off x="6791700" y="2593375"/>
            <a:ext cx="1281000" cy="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6"/>
          <p:cNvSpPr/>
          <p:nvPr/>
        </p:nvSpPr>
        <p:spPr>
          <a:xfrm>
            <a:off x="7255506" y="2657450"/>
            <a:ext cx="353400" cy="353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1" name="Google Shape;681;p36"/>
          <p:cNvCxnSpPr/>
          <p:nvPr/>
        </p:nvCxnSpPr>
        <p:spPr>
          <a:xfrm>
            <a:off x="1224706" y="3141286"/>
            <a:ext cx="0" cy="2073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36"/>
          <p:cNvCxnSpPr/>
          <p:nvPr/>
        </p:nvCxnSpPr>
        <p:spPr>
          <a:xfrm>
            <a:off x="954850" y="3348588"/>
            <a:ext cx="539700" cy="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3" name="Google Shape;6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600" y="3429302"/>
            <a:ext cx="1715402" cy="4824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Google Shape;684;p36"/>
          <p:cNvCxnSpPr/>
          <p:nvPr/>
        </p:nvCxnSpPr>
        <p:spPr>
          <a:xfrm flipH="1" rot="10800000">
            <a:off x="584200" y="2615963"/>
            <a:ext cx="1281000" cy="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5" name="Google Shape;68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00" y="3348588"/>
            <a:ext cx="1790625" cy="87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6"/>
          <p:cNvSpPr txBox="1"/>
          <p:nvPr>
            <p:ph idx="4294967295" type="subTitle"/>
          </p:nvPr>
        </p:nvSpPr>
        <p:spPr>
          <a:xfrm>
            <a:off x="6514801" y="3860675"/>
            <a:ext cx="26292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/>
              <a:t>https://datamanagement-4be96.web.app</a:t>
            </a:r>
            <a:endParaRPr b="1" sz="900"/>
          </a:p>
        </p:txBody>
      </p:sp>
      <p:pic>
        <p:nvPicPr>
          <p:cNvPr id="687" name="Google Shape;6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6725" y="1531772"/>
            <a:ext cx="4015140" cy="2521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Roboto Black"/>
                <a:ea typeface="Roboto Black"/>
                <a:cs typeface="Roboto Black"/>
                <a:sym typeface="Roboto Black"/>
              </a:rPr>
              <a:t>Agile Methodology - Kanban</a:t>
            </a:r>
            <a:endParaRPr b="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693" name="Google Shape;693;p37"/>
          <p:cNvCxnSpPr/>
          <p:nvPr/>
        </p:nvCxnSpPr>
        <p:spPr>
          <a:xfrm>
            <a:off x="3650550" y="1048500"/>
            <a:ext cx="1842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4" name="Google Shape;6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75" y="1297625"/>
            <a:ext cx="6277550" cy="34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 txBox="1"/>
          <p:nvPr>
            <p:ph type="title"/>
          </p:nvPr>
        </p:nvSpPr>
        <p:spPr>
          <a:xfrm>
            <a:off x="1307100" y="1553313"/>
            <a:ext cx="6529800" cy="13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600">
                <a:latin typeface="Roboto Black"/>
                <a:ea typeface="Roboto Black"/>
                <a:cs typeface="Roboto Black"/>
                <a:sym typeface="Roboto Black"/>
              </a:rPr>
              <a:t>CRISP-DM</a:t>
            </a:r>
            <a:endParaRPr b="0" sz="86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700" name="Google Shape;700;p38"/>
          <p:cNvSpPr txBox="1"/>
          <p:nvPr>
            <p:ph idx="1" type="subTitle"/>
          </p:nvPr>
        </p:nvSpPr>
        <p:spPr>
          <a:xfrm>
            <a:off x="2404050" y="3017188"/>
            <a:ext cx="4335900" cy="5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Methodology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701" name="Google Shape;701;p38"/>
          <p:cNvGrpSpPr/>
          <p:nvPr/>
        </p:nvGrpSpPr>
        <p:grpSpPr>
          <a:xfrm>
            <a:off x="250729" y="3439729"/>
            <a:ext cx="1330711" cy="1703773"/>
            <a:chOff x="4457000" y="3079471"/>
            <a:chExt cx="785266" cy="1126536"/>
          </a:xfrm>
        </p:grpSpPr>
        <p:sp>
          <p:nvSpPr>
            <p:cNvPr id="702" name="Google Shape;702;p38"/>
            <p:cNvSpPr/>
            <p:nvPr/>
          </p:nvSpPr>
          <p:spPr>
            <a:xfrm>
              <a:off x="4862732" y="3271680"/>
              <a:ext cx="237483" cy="545392"/>
            </a:xfrm>
            <a:custGeom>
              <a:rect b="b" l="l" r="r" t="t"/>
              <a:pathLst>
                <a:path extrusionOk="0" h="24975" w="10875">
                  <a:moveTo>
                    <a:pt x="6819" y="0"/>
                  </a:moveTo>
                  <a:cubicBezTo>
                    <a:pt x="6544" y="0"/>
                    <a:pt x="6261" y="38"/>
                    <a:pt x="5971" y="122"/>
                  </a:cubicBezTo>
                  <a:cubicBezTo>
                    <a:pt x="4137" y="622"/>
                    <a:pt x="3403" y="2624"/>
                    <a:pt x="3102" y="4292"/>
                  </a:cubicBezTo>
                  <a:cubicBezTo>
                    <a:pt x="2669" y="6460"/>
                    <a:pt x="2335" y="8628"/>
                    <a:pt x="2002" y="10796"/>
                  </a:cubicBezTo>
                  <a:cubicBezTo>
                    <a:pt x="1668" y="12998"/>
                    <a:pt x="1335" y="15199"/>
                    <a:pt x="1001" y="17401"/>
                  </a:cubicBezTo>
                  <a:cubicBezTo>
                    <a:pt x="834" y="18635"/>
                    <a:pt x="634" y="19869"/>
                    <a:pt x="467" y="21137"/>
                  </a:cubicBezTo>
                  <a:cubicBezTo>
                    <a:pt x="401" y="21737"/>
                    <a:pt x="300" y="22371"/>
                    <a:pt x="234" y="22972"/>
                  </a:cubicBezTo>
                  <a:cubicBezTo>
                    <a:pt x="134" y="23605"/>
                    <a:pt x="34" y="24206"/>
                    <a:pt x="0" y="24806"/>
                  </a:cubicBezTo>
                  <a:cubicBezTo>
                    <a:pt x="0" y="24915"/>
                    <a:pt x="88" y="24974"/>
                    <a:pt x="174" y="24974"/>
                  </a:cubicBezTo>
                  <a:cubicBezTo>
                    <a:pt x="247" y="24974"/>
                    <a:pt x="319" y="24931"/>
                    <a:pt x="334" y="24840"/>
                  </a:cubicBezTo>
                  <a:cubicBezTo>
                    <a:pt x="567" y="23805"/>
                    <a:pt x="667" y="22738"/>
                    <a:pt x="834" y="21704"/>
                  </a:cubicBezTo>
                  <a:cubicBezTo>
                    <a:pt x="968" y="20637"/>
                    <a:pt x="1134" y="19569"/>
                    <a:pt x="1268" y="18535"/>
                  </a:cubicBezTo>
                  <a:cubicBezTo>
                    <a:pt x="1601" y="16434"/>
                    <a:pt x="1902" y="14332"/>
                    <a:pt x="2235" y="12231"/>
                  </a:cubicBezTo>
                  <a:cubicBezTo>
                    <a:pt x="2535" y="10129"/>
                    <a:pt x="2869" y="8028"/>
                    <a:pt x="3203" y="5926"/>
                  </a:cubicBezTo>
                  <a:cubicBezTo>
                    <a:pt x="3503" y="4158"/>
                    <a:pt x="3636" y="1957"/>
                    <a:pt x="5204" y="789"/>
                  </a:cubicBezTo>
                  <a:cubicBezTo>
                    <a:pt x="5724" y="429"/>
                    <a:pt x="6329" y="249"/>
                    <a:pt x="6938" y="249"/>
                  </a:cubicBezTo>
                  <a:cubicBezTo>
                    <a:pt x="7344" y="249"/>
                    <a:pt x="7752" y="329"/>
                    <a:pt x="8139" y="489"/>
                  </a:cubicBezTo>
                  <a:cubicBezTo>
                    <a:pt x="9140" y="956"/>
                    <a:pt x="10041" y="1590"/>
                    <a:pt x="10808" y="2390"/>
                  </a:cubicBezTo>
                  <a:cubicBezTo>
                    <a:pt x="10841" y="2390"/>
                    <a:pt x="10875" y="2357"/>
                    <a:pt x="10875" y="2323"/>
                  </a:cubicBezTo>
                  <a:cubicBezTo>
                    <a:pt x="9765" y="1271"/>
                    <a:pt x="8414" y="0"/>
                    <a:pt x="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4947962" y="3213725"/>
              <a:ext cx="294304" cy="309765"/>
            </a:xfrm>
            <a:custGeom>
              <a:rect b="b" l="l" r="r" t="t"/>
              <a:pathLst>
                <a:path extrusionOk="0" h="14185" w="13477">
                  <a:moveTo>
                    <a:pt x="6788" y="1"/>
                  </a:moveTo>
                  <a:cubicBezTo>
                    <a:pt x="5261" y="1"/>
                    <a:pt x="4248" y="1592"/>
                    <a:pt x="5204" y="3710"/>
                  </a:cubicBezTo>
                  <a:cubicBezTo>
                    <a:pt x="5204" y="3710"/>
                    <a:pt x="4565" y="3480"/>
                    <a:pt x="3762" y="3480"/>
                  </a:cubicBezTo>
                  <a:cubicBezTo>
                    <a:pt x="2944" y="3480"/>
                    <a:pt x="1957" y="3718"/>
                    <a:pt x="1301" y="4677"/>
                  </a:cubicBezTo>
                  <a:cubicBezTo>
                    <a:pt x="0" y="6579"/>
                    <a:pt x="1534" y="11449"/>
                    <a:pt x="13476" y="14184"/>
                  </a:cubicBezTo>
                  <a:cubicBezTo>
                    <a:pt x="13109" y="10448"/>
                    <a:pt x="12142" y="6812"/>
                    <a:pt x="10608" y="3410"/>
                  </a:cubicBezTo>
                  <a:cubicBezTo>
                    <a:pt x="9482" y="969"/>
                    <a:pt x="7979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031139" y="3290962"/>
              <a:ext cx="195817" cy="216497"/>
            </a:xfrm>
            <a:custGeom>
              <a:rect b="b" l="l" r="r" t="t"/>
              <a:pathLst>
                <a:path extrusionOk="0" h="9914" w="8967">
                  <a:moveTo>
                    <a:pt x="4770" y="1"/>
                  </a:moveTo>
                  <a:cubicBezTo>
                    <a:pt x="4759" y="1"/>
                    <a:pt x="4745" y="11"/>
                    <a:pt x="4730" y="39"/>
                  </a:cubicBezTo>
                  <a:cubicBezTo>
                    <a:pt x="4430" y="1174"/>
                    <a:pt x="4263" y="2374"/>
                    <a:pt x="4297" y="3575"/>
                  </a:cubicBezTo>
                  <a:cubicBezTo>
                    <a:pt x="4063" y="3308"/>
                    <a:pt x="3796" y="3042"/>
                    <a:pt x="3530" y="2741"/>
                  </a:cubicBezTo>
                  <a:cubicBezTo>
                    <a:pt x="2963" y="2141"/>
                    <a:pt x="2362" y="1507"/>
                    <a:pt x="1762" y="907"/>
                  </a:cubicBezTo>
                  <a:cubicBezTo>
                    <a:pt x="1728" y="907"/>
                    <a:pt x="1695" y="907"/>
                    <a:pt x="1728" y="940"/>
                  </a:cubicBezTo>
                  <a:cubicBezTo>
                    <a:pt x="2729" y="2041"/>
                    <a:pt x="3696" y="3142"/>
                    <a:pt x="4630" y="4276"/>
                  </a:cubicBezTo>
                  <a:cubicBezTo>
                    <a:pt x="3897" y="4276"/>
                    <a:pt x="3163" y="4309"/>
                    <a:pt x="2429" y="4376"/>
                  </a:cubicBezTo>
                  <a:cubicBezTo>
                    <a:pt x="1628" y="4409"/>
                    <a:pt x="828" y="4543"/>
                    <a:pt x="27" y="4643"/>
                  </a:cubicBezTo>
                  <a:cubicBezTo>
                    <a:pt x="0" y="4643"/>
                    <a:pt x="16" y="4685"/>
                    <a:pt x="24" y="4685"/>
                  </a:cubicBezTo>
                  <a:cubicBezTo>
                    <a:pt x="26" y="4685"/>
                    <a:pt x="27" y="4683"/>
                    <a:pt x="27" y="4676"/>
                  </a:cubicBezTo>
                  <a:cubicBezTo>
                    <a:pt x="828" y="4576"/>
                    <a:pt x="1628" y="4509"/>
                    <a:pt x="2429" y="4476"/>
                  </a:cubicBezTo>
                  <a:cubicBezTo>
                    <a:pt x="2685" y="4465"/>
                    <a:pt x="2940" y="4461"/>
                    <a:pt x="3197" y="4461"/>
                  </a:cubicBezTo>
                  <a:cubicBezTo>
                    <a:pt x="3711" y="4461"/>
                    <a:pt x="4230" y="4476"/>
                    <a:pt x="4764" y="4476"/>
                  </a:cubicBezTo>
                  <a:cubicBezTo>
                    <a:pt x="5264" y="5110"/>
                    <a:pt x="5765" y="5744"/>
                    <a:pt x="6232" y="6344"/>
                  </a:cubicBezTo>
                  <a:lnTo>
                    <a:pt x="5598" y="6344"/>
                  </a:lnTo>
                  <a:cubicBezTo>
                    <a:pt x="5231" y="6344"/>
                    <a:pt x="4864" y="6377"/>
                    <a:pt x="4497" y="6411"/>
                  </a:cubicBezTo>
                  <a:cubicBezTo>
                    <a:pt x="3763" y="6477"/>
                    <a:pt x="3029" y="6577"/>
                    <a:pt x="2295" y="6744"/>
                  </a:cubicBezTo>
                  <a:cubicBezTo>
                    <a:pt x="2295" y="6744"/>
                    <a:pt x="2295" y="6778"/>
                    <a:pt x="2295" y="6811"/>
                  </a:cubicBezTo>
                  <a:cubicBezTo>
                    <a:pt x="3029" y="6711"/>
                    <a:pt x="3763" y="6644"/>
                    <a:pt x="4497" y="6611"/>
                  </a:cubicBezTo>
                  <a:lnTo>
                    <a:pt x="6098" y="6611"/>
                  </a:lnTo>
                  <a:cubicBezTo>
                    <a:pt x="6148" y="6627"/>
                    <a:pt x="6198" y="6636"/>
                    <a:pt x="6248" y="6636"/>
                  </a:cubicBezTo>
                  <a:cubicBezTo>
                    <a:pt x="6298" y="6636"/>
                    <a:pt x="6348" y="6627"/>
                    <a:pt x="6398" y="6611"/>
                  </a:cubicBezTo>
                  <a:cubicBezTo>
                    <a:pt x="6732" y="7011"/>
                    <a:pt x="7065" y="7445"/>
                    <a:pt x="7366" y="7845"/>
                  </a:cubicBezTo>
                  <a:cubicBezTo>
                    <a:pt x="7633" y="8179"/>
                    <a:pt x="7866" y="8512"/>
                    <a:pt x="8100" y="8846"/>
                  </a:cubicBezTo>
                  <a:cubicBezTo>
                    <a:pt x="8366" y="9179"/>
                    <a:pt x="8600" y="9580"/>
                    <a:pt x="8867" y="9913"/>
                  </a:cubicBezTo>
                  <a:cubicBezTo>
                    <a:pt x="8933" y="9913"/>
                    <a:pt x="8967" y="9880"/>
                    <a:pt x="8967" y="9846"/>
                  </a:cubicBezTo>
                  <a:cubicBezTo>
                    <a:pt x="8800" y="9513"/>
                    <a:pt x="8600" y="9179"/>
                    <a:pt x="8366" y="8879"/>
                  </a:cubicBezTo>
                  <a:cubicBezTo>
                    <a:pt x="8166" y="8579"/>
                    <a:pt x="7966" y="8279"/>
                    <a:pt x="7766" y="7978"/>
                  </a:cubicBezTo>
                  <a:cubicBezTo>
                    <a:pt x="7599" y="7745"/>
                    <a:pt x="7466" y="7511"/>
                    <a:pt x="7299" y="7278"/>
                  </a:cubicBezTo>
                  <a:lnTo>
                    <a:pt x="7299" y="7111"/>
                  </a:lnTo>
                  <a:cubicBezTo>
                    <a:pt x="7299" y="7044"/>
                    <a:pt x="7332" y="6911"/>
                    <a:pt x="7332" y="6811"/>
                  </a:cubicBezTo>
                  <a:cubicBezTo>
                    <a:pt x="7366" y="6577"/>
                    <a:pt x="7399" y="6377"/>
                    <a:pt x="7432" y="6144"/>
                  </a:cubicBezTo>
                  <a:cubicBezTo>
                    <a:pt x="7466" y="5910"/>
                    <a:pt x="7499" y="5677"/>
                    <a:pt x="7532" y="5477"/>
                  </a:cubicBezTo>
                  <a:cubicBezTo>
                    <a:pt x="7566" y="5243"/>
                    <a:pt x="7633" y="5010"/>
                    <a:pt x="7699" y="4776"/>
                  </a:cubicBezTo>
                  <a:cubicBezTo>
                    <a:pt x="7699" y="4757"/>
                    <a:pt x="7688" y="4738"/>
                    <a:pt x="7679" y="4738"/>
                  </a:cubicBezTo>
                  <a:cubicBezTo>
                    <a:pt x="7672" y="4738"/>
                    <a:pt x="7666" y="4748"/>
                    <a:pt x="7666" y="4776"/>
                  </a:cubicBezTo>
                  <a:cubicBezTo>
                    <a:pt x="7633" y="4910"/>
                    <a:pt x="7599" y="5043"/>
                    <a:pt x="7532" y="5176"/>
                  </a:cubicBezTo>
                  <a:cubicBezTo>
                    <a:pt x="7532" y="5277"/>
                    <a:pt x="7499" y="5377"/>
                    <a:pt x="7466" y="5477"/>
                  </a:cubicBezTo>
                  <a:cubicBezTo>
                    <a:pt x="7399" y="5710"/>
                    <a:pt x="7366" y="5910"/>
                    <a:pt x="7299" y="6144"/>
                  </a:cubicBezTo>
                  <a:cubicBezTo>
                    <a:pt x="7232" y="6377"/>
                    <a:pt x="7199" y="6577"/>
                    <a:pt x="7166" y="6778"/>
                  </a:cubicBezTo>
                  <a:cubicBezTo>
                    <a:pt x="7166" y="6878"/>
                    <a:pt x="7132" y="6978"/>
                    <a:pt x="7132" y="7078"/>
                  </a:cubicBezTo>
                  <a:cubicBezTo>
                    <a:pt x="6932" y="6778"/>
                    <a:pt x="6699" y="6477"/>
                    <a:pt x="6465" y="6177"/>
                  </a:cubicBezTo>
                  <a:cubicBezTo>
                    <a:pt x="5831" y="5343"/>
                    <a:pt x="5164" y="4543"/>
                    <a:pt x="4497" y="3775"/>
                  </a:cubicBezTo>
                  <a:lnTo>
                    <a:pt x="4497" y="3742"/>
                  </a:lnTo>
                  <a:cubicBezTo>
                    <a:pt x="4464" y="2508"/>
                    <a:pt x="4597" y="1240"/>
                    <a:pt x="4797" y="39"/>
                  </a:cubicBezTo>
                  <a:cubicBezTo>
                    <a:pt x="4797" y="20"/>
                    <a:pt x="4786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030986" y="3352281"/>
              <a:ext cx="56122" cy="2206"/>
            </a:xfrm>
            <a:custGeom>
              <a:rect b="b" l="l" r="r" t="t"/>
              <a:pathLst>
                <a:path extrusionOk="0" h="101" w="2570">
                  <a:moveTo>
                    <a:pt x="1268" y="0"/>
                  </a:moveTo>
                  <a:cubicBezTo>
                    <a:pt x="868" y="0"/>
                    <a:pt x="434" y="0"/>
                    <a:pt x="34" y="33"/>
                  </a:cubicBezTo>
                  <a:cubicBezTo>
                    <a:pt x="1" y="33"/>
                    <a:pt x="1" y="100"/>
                    <a:pt x="34" y="100"/>
                  </a:cubicBezTo>
                  <a:cubicBezTo>
                    <a:pt x="434" y="67"/>
                    <a:pt x="901" y="67"/>
                    <a:pt x="1335" y="67"/>
                  </a:cubicBezTo>
                  <a:cubicBezTo>
                    <a:pt x="1769" y="67"/>
                    <a:pt x="2169" y="100"/>
                    <a:pt x="2569" y="100"/>
                  </a:cubicBezTo>
                  <a:lnTo>
                    <a:pt x="2569" y="67"/>
                  </a:lnTo>
                  <a:cubicBezTo>
                    <a:pt x="2136" y="0"/>
                    <a:pt x="1702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5163559" y="3347346"/>
              <a:ext cx="8779" cy="53567"/>
            </a:xfrm>
            <a:custGeom>
              <a:rect b="b" l="l" r="r" t="t"/>
              <a:pathLst>
                <a:path extrusionOk="0" h="2453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68" y="460"/>
                    <a:pt x="201" y="827"/>
                    <a:pt x="134" y="1227"/>
                  </a:cubicBezTo>
                  <a:cubicBezTo>
                    <a:pt x="101" y="1427"/>
                    <a:pt x="101" y="1660"/>
                    <a:pt x="67" y="1861"/>
                  </a:cubicBezTo>
                  <a:cubicBezTo>
                    <a:pt x="34" y="2027"/>
                    <a:pt x="1" y="2228"/>
                    <a:pt x="1" y="2428"/>
                  </a:cubicBezTo>
                  <a:cubicBezTo>
                    <a:pt x="17" y="2444"/>
                    <a:pt x="34" y="2453"/>
                    <a:pt x="47" y="2453"/>
                  </a:cubicBezTo>
                  <a:cubicBezTo>
                    <a:pt x="59" y="2453"/>
                    <a:pt x="67" y="2444"/>
                    <a:pt x="67" y="2428"/>
                  </a:cubicBezTo>
                  <a:cubicBezTo>
                    <a:pt x="134" y="2228"/>
                    <a:pt x="134" y="2027"/>
                    <a:pt x="134" y="1861"/>
                  </a:cubicBezTo>
                  <a:cubicBezTo>
                    <a:pt x="168" y="1660"/>
                    <a:pt x="201" y="1460"/>
                    <a:pt x="201" y="1260"/>
                  </a:cubicBezTo>
                  <a:cubicBezTo>
                    <a:pt x="268" y="827"/>
                    <a:pt x="301" y="426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5141722" y="3275960"/>
              <a:ext cx="10569" cy="53021"/>
            </a:xfrm>
            <a:custGeom>
              <a:rect b="b" l="l" r="r" t="t"/>
              <a:pathLst>
                <a:path extrusionOk="0" h="2428" w="484">
                  <a:moveTo>
                    <a:pt x="463" y="1"/>
                  </a:moveTo>
                  <a:cubicBezTo>
                    <a:pt x="450" y="1"/>
                    <a:pt x="434" y="9"/>
                    <a:pt x="434" y="26"/>
                  </a:cubicBezTo>
                  <a:cubicBezTo>
                    <a:pt x="334" y="426"/>
                    <a:pt x="234" y="827"/>
                    <a:pt x="133" y="1227"/>
                  </a:cubicBezTo>
                  <a:cubicBezTo>
                    <a:pt x="100" y="1427"/>
                    <a:pt x="67" y="1627"/>
                    <a:pt x="33" y="1827"/>
                  </a:cubicBezTo>
                  <a:cubicBezTo>
                    <a:pt x="0" y="2027"/>
                    <a:pt x="0" y="2228"/>
                    <a:pt x="0" y="2428"/>
                  </a:cubicBezTo>
                  <a:lnTo>
                    <a:pt x="33" y="2428"/>
                  </a:lnTo>
                  <a:cubicBezTo>
                    <a:pt x="100" y="2228"/>
                    <a:pt x="133" y="2061"/>
                    <a:pt x="133" y="1861"/>
                  </a:cubicBezTo>
                  <a:cubicBezTo>
                    <a:pt x="167" y="1660"/>
                    <a:pt x="200" y="1460"/>
                    <a:pt x="234" y="1260"/>
                  </a:cubicBezTo>
                  <a:cubicBezTo>
                    <a:pt x="300" y="860"/>
                    <a:pt x="367" y="426"/>
                    <a:pt x="467" y="26"/>
                  </a:cubicBezTo>
                  <a:cubicBezTo>
                    <a:pt x="484" y="9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4684258" y="3487954"/>
              <a:ext cx="131156" cy="369884"/>
            </a:xfrm>
            <a:custGeom>
              <a:rect b="b" l="l" r="r" t="t"/>
              <a:pathLst>
                <a:path extrusionOk="0" h="16938" w="6006">
                  <a:moveTo>
                    <a:pt x="2366" y="1"/>
                  </a:moveTo>
                  <a:cubicBezTo>
                    <a:pt x="1259" y="1"/>
                    <a:pt x="492" y="1197"/>
                    <a:pt x="1" y="2093"/>
                  </a:cubicBezTo>
                  <a:cubicBezTo>
                    <a:pt x="1" y="2117"/>
                    <a:pt x="17" y="2140"/>
                    <a:pt x="27" y="2140"/>
                  </a:cubicBezTo>
                  <a:cubicBezTo>
                    <a:pt x="31" y="2140"/>
                    <a:pt x="34" y="2136"/>
                    <a:pt x="34" y="2126"/>
                  </a:cubicBezTo>
                  <a:cubicBezTo>
                    <a:pt x="360" y="1638"/>
                    <a:pt x="1290" y="323"/>
                    <a:pt x="2296" y="323"/>
                  </a:cubicBezTo>
                  <a:cubicBezTo>
                    <a:pt x="2320" y="323"/>
                    <a:pt x="2345" y="324"/>
                    <a:pt x="2369" y="325"/>
                  </a:cubicBezTo>
                  <a:cubicBezTo>
                    <a:pt x="3103" y="392"/>
                    <a:pt x="3670" y="892"/>
                    <a:pt x="4004" y="2660"/>
                  </a:cubicBezTo>
                  <a:cubicBezTo>
                    <a:pt x="4838" y="7097"/>
                    <a:pt x="5638" y="16136"/>
                    <a:pt x="5738" y="16703"/>
                  </a:cubicBezTo>
                  <a:cubicBezTo>
                    <a:pt x="5754" y="16862"/>
                    <a:pt x="5815" y="16938"/>
                    <a:pt x="5875" y="16938"/>
                  </a:cubicBezTo>
                  <a:cubicBezTo>
                    <a:pt x="5941" y="16938"/>
                    <a:pt x="6005" y="16845"/>
                    <a:pt x="6005" y="16670"/>
                  </a:cubicBezTo>
                  <a:cubicBezTo>
                    <a:pt x="6005" y="15936"/>
                    <a:pt x="5938" y="15202"/>
                    <a:pt x="5872" y="14469"/>
                  </a:cubicBezTo>
                  <a:cubicBezTo>
                    <a:pt x="5805" y="13735"/>
                    <a:pt x="5738" y="12967"/>
                    <a:pt x="5638" y="12234"/>
                  </a:cubicBezTo>
                  <a:cubicBezTo>
                    <a:pt x="5471" y="10733"/>
                    <a:pt x="5305" y="9265"/>
                    <a:pt x="5104" y="7764"/>
                  </a:cubicBezTo>
                  <a:cubicBezTo>
                    <a:pt x="4904" y="6296"/>
                    <a:pt x="4704" y="4828"/>
                    <a:pt x="4471" y="3361"/>
                  </a:cubicBezTo>
                  <a:cubicBezTo>
                    <a:pt x="4404" y="2660"/>
                    <a:pt x="4237" y="1993"/>
                    <a:pt x="4037" y="1359"/>
                  </a:cubicBezTo>
                  <a:cubicBezTo>
                    <a:pt x="3870" y="792"/>
                    <a:pt x="3470" y="325"/>
                    <a:pt x="2903" y="92"/>
                  </a:cubicBezTo>
                  <a:cubicBezTo>
                    <a:pt x="2716" y="29"/>
                    <a:pt x="2537" y="1"/>
                    <a:pt x="2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4558979" y="3461313"/>
              <a:ext cx="210557" cy="262487"/>
            </a:xfrm>
            <a:custGeom>
              <a:rect b="b" l="l" r="r" t="t"/>
              <a:pathLst>
                <a:path extrusionOk="0" h="12020" w="9642">
                  <a:moveTo>
                    <a:pt x="5832" y="1"/>
                  </a:moveTo>
                  <a:cubicBezTo>
                    <a:pt x="5565" y="1"/>
                    <a:pt x="5181" y="175"/>
                    <a:pt x="4637" y="611"/>
                  </a:cubicBezTo>
                  <a:cubicBezTo>
                    <a:pt x="134" y="4214"/>
                    <a:pt x="0" y="12019"/>
                    <a:pt x="0" y="12019"/>
                  </a:cubicBezTo>
                  <a:cubicBezTo>
                    <a:pt x="0" y="12019"/>
                    <a:pt x="8006" y="7383"/>
                    <a:pt x="9007" y="4314"/>
                  </a:cubicBezTo>
                  <a:cubicBezTo>
                    <a:pt x="9641" y="2339"/>
                    <a:pt x="9185" y="1778"/>
                    <a:pt x="8463" y="1778"/>
                  </a:cubicBezTo>
                  <a:cubicBezTo>
                    <a:pt x="7514" y="1778"/>
                    <a:pt x="6105" y="2746"/>
                    <a:pt x="6105" y="2746"/>
                  </a:cubicBezTo>
                  <a:cubicBezTo>
                    <a:pt x="6105" y="2746"/>
                    <a:pt x="6892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4569897" y="3510009"/>
              <a:ext cx="157361" cy="192956"/>
            </a:xfrm>
            <a:custGeom>
              <a:rect b="b" l="l" r="r" t="t"/>
              <a:pathLst>
                <a:path extrusionOk="0" h="8836" w="7206">
                  <a:moveTo>
                    <a:pt x="7206" y="2684"/>
                  </a:moveTo>
                  <a:cubicBezTo>
                    <a:pt x="7197" y="2686"/>
                    <a:pt x="7188" y="2687"/>
                    <a:pt x="7179" y="2688"/>
                  </a:cubicBezTo>
                  <a:lnTo>
                    <a:pt x="7179" y="2688"/>
                  </a:lnTo>
                  <a:cubicBezTo>
                    <a:pt x="7182" y="2692"/>
                    <a:pt x="7185" y="2694"/>
                    <a:pt x="7189" y="2694"/>
                  </a:cubicBezTo>
                  <a:cubicBezTo>
                    <a:pt x="7194" y="2694"/>
                    <a:pt x="7199" y="2691"/>
                    <a:pt x="7206" y="2684"/>
                  </a:cubicBezTo>
                  <a:close/>
                  <a:moveTo>
                    <a:pt x="3352" y="1"/>
                  </a:moveTo>
                  <a:cubicBezTo>
                    <a:pt x="3333" y="1"/>
                    <a:pt x="3303" y="16"/>
                    <a:pt x="3303" y="16"/>
                  </a:cubicBezTo>
                  <a:cubicBezTo>
                    <a:pt x="3403" y="416"/>
                    <a:pt x="3503" y="816"/>
                    <a:pt x="3603" y="1216"/>
                  </a:cubicBezTo>
                  <a:cubicBezTo>
                    <a:pt x="3703" y="1583"/>
                    <a:pt x="3837" y="1950"/>
                    <a:pt x="3970" y="2351"/>
                  </a:cubicBezTo>
                  <a:cubicBezTo>
                    <a:pt x="3670" y="2718"/>
                    <a:pt x="3370" y="3118"/>
                    <a:pt x="3136" y="3518"/>
                  </a:cubicBezTo>
                  <a:cubicBezTo>
                    <a:pt x="3003" y="3118"/>
                    <a:pt x="2803" y="2751"/>
                    <a:pt x="2703" y="2351"/>
                  </a:cubicBezTo>
                  <a:cubicBezTo>
                    <a:pt x="2703" y="2339"/>
                    <a:pt x="2695" y="2336"/>
                    <a:pt x="2687" y="2336"/>
                  </a:cubicBezTo>
                  <a:cubicBezTo>
                    <a:pt x="2669" y="2336"/>
                    <a:pt x="2647" y="2351"/>
                    <a:pt x="2669" y="2351"/>
                  </a:cubicBezTo>
                  <a:cubicBezTo>
                    <a:pt x="2803" y="2784"/>
                    <a:pt x="2869" y="3218"/>
                    <a:pt x="3003" y="3685"/>
                  </a:cubicBezTo>
                  <a:cubicBezTo>
                    <a:pt x="2836" y="3952"/>
                    <a:pt x="2636" y="4219"/>
                    <a:pt x="2469" y="4485"/>
                  </a:cubicBezTo>
                  <a:cubicBezTo>
                    <a:pt x="2136" y="4986"/>
                    <a:pt x="1835" y="5486"/>
                    <a:pt x="1535" y="5987"/>
                  </a:cubicBezTo>
                  <a:cubicBezTo>
                    <a:pt x="1502" y="6020"/>
                    <a:pt x="1468" y="6087"/>
                    <a:pt x="1468" y="6120"/>
                  </a:cubicBezTo>
                  <a:cubicBezTo>
                    <a:pt x="968" y="6987"/>
                    <a:pt x="468" y="7888"/>
                    <a:pt x="1" y="8789"/>
                  </a:cubicBezTo>
                  <a:cubicBezTo>
                    <a:pt x="1" y="8812"/>
                    <a:pt x="17" y="8836"/>
                    <a:pt x="39" y="8836"/>
                  </a:cubicBezTo>
                  <a:cubicBezTo>
                    <a:pt x="48" y="8836"/>
                    <a:pt x="58" y="8832"/>
                    <a:pt x="67" y="8822"/>
                  </a:cubicBezTo>
                  <a:cubicBezTo>
                    <a:pt x="534" y="7921"/>
                    <a:pt x="1068" y="7054"/>
                    <a:pt x="1602" y="6220"/>
                  </a:cubicBezTo>
                  <a:cubicBezTo>
                    <a:pt x="1702" y="6187"/>
                    <a:pt x="1769" y="6187"/>
                    <a:pt x="1869" y="6153"/>
                  </a:cubicBezTo>
                  <a:lnTo>
                    <a:pt x="2136" y="6120"/>
                  </a:lnTo>
                  <a:cubicBezTo>
                    <a:pt x="2369" y="6053"/>
                    <a:pt x="2569" y="6020"/>
                    <a:pt x="2769" y="5953"/>
                  </a:cubicBezTo>
                  <a:cubicBezTo>
                    <a:pt x="3203" y="5853"/>
                    <a:pt x="3570" y="5753"/>
                    <a:pt x="4004" y="5686"/>
                  </a:cubicBezTo>
                  <a:cubicBezTo>
                    <a:pt x="4037" y="5686"/>
                    <a:pt x="4004" y="5653"/>
                    <a:pt x="4004" y="5653"/>
                  </a:cubicBezTo>
                  <a:cubicBezTo>
                    <a:pt x="3503" y="5720"/>
                    <a:pt x="3036" y="5786"/>
                    <a:pt x="2536" y="5853"/>
                  </a:cubicBezTo>
                  <a:cubicBezTo>
                    <a:pt x="2302" y="5886"/>
                    <a:pt x="2069" y="5886"/>
                    <a:pt x="1835" y="5953"/>
                  </a:cubicBezTo>
                  <a:lnTo>
                    <a:pt x="1802" y="5953"/>
                  </a:lnTo>
                  <a:cubicBezTo>
                    <a:pt x="2102" y="5520"/>
                    <a:pt x="2369" y="5053"/>
                    <a:pt x="2669" y="4652"/>
                  </a:cubicBezTo>
                  <a:cubicBezTo>
                    <a:pt x="2969" y="4219"/>
                    <a:pt x="3270" y="3818"/>
                    <a:pt x="3570" y="3385"/>
                  </a:cubicBezTo>
                  <a:cubicBezTo>
                    <a:pt x="3837" y="3351"/>
                    <a:pt x="4137" y="3285"/>
                    <a:pt x="4404" y="3218"/>
                  </a:cubicBezTo>
                  <a:lnTo>
                    <a:pt x="5338" y="3051"/>
                  </a:lnTo>
                  <a:cubicBezTo>
                    <a:pt x="5963" y="2920"/>
                    <a:pt x="6555" y="2788"/>
                    <a:pt x="7179" y="2688"/>
                  </a:cubicBezTo>
                  <a:lnTo>
                    <a:pt x="7179" y="2688"/>
                  </a:lnTo>
                  <a:cubicBezTo>
                    <a:pt x="7168" y="2677"/>
                    <a:pt x="7160" y="2651"/>
                    <a:pt x="7139" y="2651"/>
                  </a:cubicBezTo>
                  <a:cubicBezTo>
                    <a:pt x="6505" y="2784"/>
                    <a:pt x="5872" y="2851"/>
                    <a:pt x="5238" y="2951"/>
                  </a:cubicBezTo>
                  <a:cubicBezTo>
                    <a:pt x="4938" y="2984"/>
                    <a:pt x="4637" y="3051"/>
                    <a:pt x="4337" y="3084"/>
                  </a:cubicBezTo>
                  <a:cubicBezTo>
                    <a:pt x="4137" y="3118"/>
                    <a:pt x="3903" y="3118"/>
                    <a:pt x="3703" y="3151"/>
                  </a:cubicBezTo>
                  <a:cubicBezTo>
                    <a:pt x="4304" y="2317"/>
                    <a:pt x="4904" y="1517"/>
                    <a:pt x="5505" y="683"/>
                  </a:cubicBezTo>
                  <a:cubicBezTo>
                    <a:pt x="5505" y="659"/>
                    <a:pt x="5488" y="636"/>
                    <a:pt x="5466" y="636"/>
                  </a:cubicBezTo>
                  <a:cubicBezTo>
                    <a:pt x="5457" y="636"/>
                    <a:pt x="5448" y="640"/>
                    <a:pt x="5438" y="649"/>
                  </a:cubicBezTo>
                  <a:cubicBezTo>
                    <a:pt x="4971" y="1116"/>
                    <a:pt x="4504" y="1650"/>
                    <a:pt x="4104" y="2184"/>
                  </a:cubicBezTo>
                  <a:cubicBezTo>
                    <a:pt x="3970" y="1850"/>
                    <a:pt x="3870" y="1517"/>
                    <a:pt x="3737" y="1183"/>
                  </a:cubicBezTo>
                  <a:cubicBezTo>
                    <a:pt x="3603" y="783"/>
                    <a:pt x="3470" y="416"/>
                    <a:pt x="3370" y="16"/>
                  </a:cubicBezTo>
                  <a:cubicBezTo>
                    <a:pt x="3370" y="4"/>
                    <a:pt x="3362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4612873" y="3553727"/>
              <a:ext cx="10220" cy="32451"/>
            </a:xfrm>
            <a:custGeom>
              <a:rect b="b" l="l" r="r" t="t"/>
              <a:pathLst>
                <a:path extrusionOk="0" h="1486" w="468">
                  <a:moveTo>
                    <a:pt x="50" y="0"/>
                  </a:moveTo>
                  <a:cubicBezTo>
                    <a:pt x="30" y="0"/>
                    <a:pt x="1" y="15"/>
                    <a:pt x="1" y="15"/>
                  </a:cubicBezTo>
                  <a:cubicBezTo>
                    <a:pt x="67" y="249"/>
                    <a:pt x="134" y="482"/>
                    <a:pt x="168" y="749"/>
                  </a:cubicBezTo>
                  <a:cubicBezTo>
                    <a:pt x="234" y="982"/>
                    <a:pt x="301" y="1216"/>
                    <a:pt x="368" y="1449"/>
                  </a:cubicBezTo>
                  <a:cubicBezTo>
                    <a:pt x="380" y="1475"/>
                    <a:pt x="398" y="1486"/>
                    <a:pt x="415" y="1486"/>
                  </a:cubicBezTo>
                  <a:cubicBezTo>
                    <a:pt x="442" y="1486"/>
                    <a:pt x="468" y="1457"/>
                    <a:pt x="468" y="1416"/>
                  </a:cubicBezTo>
                  <a:cubicBezTo>
                    <a:pt x="434" y="1316"/>
                    <a:pt x="401" y="1216"/>
                    <a:pt x="368" y="1082"/>
                  </a:cubicBezTo>
                  <a:lnTo>
                    <a:pt x="234" y="749"/>
                  </a:lnTo>
                  <a:cubicBezTo>
                    <a:pt x="168" y="482"/>
                    <a:pt x="101" y="249"/>
                    <a:pt x="67" y="15"/>
                  </a:cubicBezTo>
                  <a:cubicBezTo>
                    <a:pt x="67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4695198" y="3546040"/>
              <a:ext cx="49265" cy="5831"/>
            </a:xfrm>
            <a:custGeom>
              <a:rect b="b" l="l" r="r" t="t"/>
              <a:pathLst>
                <a:path extrusionOk="0" h="267" w="2256">
                  <a:moveTo>
                    <a:pt x="2202" y="0"/>
                  </a:moveTo>
                  <a:cubicBezTo>
                    <a:pt x="1868" y="33"/>
                    <a:pt x="1468" y="67"/>
                    <a:pt x="1101" y="100"/>
                  </a:cubicBezTo>
                  <a:cubicBezTo>
                    <a:pt x="734" y="134"/>
                    <a:pt x="367" y="167"/>
                    <a:pt x="0" y="234"/>
                  </a:cubicBezTo>
                  <a:cubicBezTo>
                    <a:pt x="0" y="234"/>
                    <a:pt x="0" y="267"/>
                    <a:pt x="0" y="267"/>
                  </a:cubicBezTo>
                  <a:cubicBezTo>
                    <a:pt x="400" y="234"/>
                    <a:pt x="734" y="200"/>
                    <a:pt x="1134" y="167"/>
                  </a:cubicBezTo>
                  <a:cubicBezTo>
                    <a:pt x="1501" y="134"/>
                    <a:pt x="1835" y="67"/>
                    <a:pt x="2235" y="33"/>
                  </a:cubicBezTo>
                  <a:cubicBezTo>
                    <a:pt x="2242" y="40"/>
                    <a:pt x="2246" y="43"/>
                    <a:pt x="2248" y="43"/>
                  </a:cubicBezTo>
                  <a:cubicBezTo>
                    <a:pt x="2255" y="43"/>
                    <a:pt x="2228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4633268" y="3172082"/>
              <a:ext cx="319810" cy="725813"/>
            </a:xfrm>
            <a:custGeom>
              <a:rect b="b" l="l" r="r" t="t"/>
              <a:pathLst>
                <a:path extrusionOk="0" h="33237" w="14645">
                  <a:moveTo>
                    <a:pt x="7641" y="0"/>
                  </a:moveTo>
                  <a:cubicBezTo>
                    <a:pt x="7541" y="0"/>
                    <a:pt x="7440" y="4"/>
                    <a:pt x="7339" y="13"/>
                  </a:cubicBezTo>
                  <a:cubicBezTo>
                    <a:pt x="5972" y="213"/>
                    <a:pt x="4838" y="1080"/>
                    <a:pt x="3870" y="2048"/>
                  </a:cubicBezTo>
                  <a:cubicBezTo>
                    <a:pt x="2769" y="3115"/>
                    <a:pt x="1769" y="4283"/>
                    <a:pt x="768" y="5417"/>
                  </a:cubicBezTo>
                  <a:cubicBezTo>
                    <a:pt x="501" y="5717"/>
                    <a:pt x="268" y="5984"/>
                    <a:pt x="1" y="6284"/>
                  </a:cubicBezTo>
                  <a:cubicBezTo>
                    <a:pt x="1" y="6308"/>
                    <a:pt x="1" y="6331"/>
                    <a:pt x="24" y="6331"/>
                  </a:cubicBezTo>
                  <a:cubicBezTo>
                    <a:pt x="34" y="6331"/>
                    <a:pt x="48" y="6327"/>
                    <a:pt x="67" y="6317"/>
                  </a:cubicBezTo>
                  <a:cubicBezTo>
                    <a:pt x="1035" y="5183"/>
                    <a:pt x="2069" y="4082"/>
                    <a:pt x="3136" y="3048"/>
                  </a:cubicBezTo>
                  <a:cubicBezTo>
                    <a:pt x="4137" y="2081"/>
                    <a:pt x="5138" y="1014"/>
                    <a:pt x="6505" y="613"/>
                  </a:cubicBezTo>
                  <a:cubicBezTo>
                    <a:pt x="6865" y="500"/>
                    <a:pt x="7247" y="440"/>
                    <a:pt x="7625" y="440"/>
                  </a:cubicBezTo>
                  <a:cubicBezTo>
                    <a:pt x="7913" y="440"/>
                    <a:pt x="8199" y="474"/>
                    <a:pt x="8473" y="547"/>
                  </a:cubicBezTo>
                  <a:cubicBezTo>
                    <a:pt x="9007" y="713"/>
                    <a:pt x="9441" y="1014"/>
                    <a:pt x="9808" y="1380"/>
                  </a:cubicBezTo>
                  <a:cubicBezTo>
                    <a:pt x="10575" y="2248"/>
                    <a:pt x="11075" y="3249"/>
                    <a:pt x="11342" y="4349"/>
                  </a:cubicBezTo>
                  <a:cubicBezTo>
                    <a:pt x="12176" y="7251"/>
                    <a:pt x="12510" y="10320"/>
                    <a:pt x="12810" y="13356"/>
                  </a:cubicBezTo>
                  <a:cubicBezTo>
                    <a:pt x="13143" y="16391"/>
                    <a:pt x="13377" y="19493"/>
                    <a:pt x="13510" y="22596"/>
                  </a:cubicBezTo>
                  <a:cubicBezTo>
                    <a:pt x="13677" y="25665"/>
                    <a:pt x="13777" y="28800"/>
                    <a:pt x="14077" y="31902"/>
                  </a:cubicBezTo>
                  <a:cubicBezTo>
                    <a:pt x="14144" y="32269"/>
                    <a:pt x="14178" y="32670"/>
                    <a:pt x="14211" y="33036"/>
                  </a:cubicBezTo>
                  <a:cubicBezTo>
                    <a:pt x="14228" y="33170"/>
                    <a:pt x="14336" y="33237"/>
                    <a:pt x="14440" y="33237"/>
                  </a:cubicBezTo>
                  <a:cubicBezTo>
                    <a:pt x="14544" y="33237"/>
                    <a:pt x="14645" y="33170"/>
                    <a:pt x="14645" y="33036"/>
                  </a:cubicBezTo>
                  <a:cubicBezTo>
                    <a:pt x="14378" y="29868"/>
                    <a:pt x="14244" y="26665"/>
                    <a:pt x="14111" y="23463"/>
                  </a:cubicBezTo>
                  <a:cubicBezTo>
                    <a:pt x="13944" y="20261"/>
                    <a:pt x="13744" y="17092"/>
                    <a:pt x="13444" y="13923"/>
                  </a:cubicBezTo>
                  <a:cubicBezTo>
                    <a:pt x="13277" y="12355"/>
                    <a:pt x="13077" y="10754"/>
                    <a:pt x="12877" y="9186"/>
                  </a:cubicBezTo>
                  <a:cubicBezTo>
                    <a:pt x="12676" y="7652"/>
                    <a:pt x="12376" y="6117"/>
                    <a:pt x="11943" y="4616"/>
                  </a:cubicBezTo>
                  <a:cubicBezTo>
                    <a:pt x="11676" y="3449"/>
                    <a:pt x="11142" y="2348"/>
                    <a:pt x="10442" y="1380"/>
                  </a:cubicBezTo>
                  <a:cubicBezTo>
                    <a:pt x="9769" y="495"/>
                    <a:pt x="8734" y="0"/>
                    <a:pt x="7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4457000" y="3125110"/>
              <a:ext cx="397574" cy="410021"/>
            </a:xfrm>
            <a:custGeom>
              <a:rect b="b" l="l" r="r" t="t"/>
              <a:pathLst>
                <a:path extrusionOk="0" h="18776" w="18206">
                  <a:moveTo>
                    <a:pt x="11001" y="0"/>
                  </a:moveTo>
                  <a:cubicBezTo>
                    <a:pt x="8433" y="0"/>
                    <a:pt x="1976" y="7737"/>
                    <a:pt x="0" y="18776"/>
                  </a:cubicBezTo>
                  <a:cubicBezTo>
                    <a:pt x="0" y="18776"/>
                    <a:pt x="11609" y="13639"/>
                    <a:pt x="15545" y="8535"/>
                  </a:cubicBezTo>
                  <a:cubicBezTo>
                    <a:pt x="18205" y="5063"/>
                    <a:pt x="17025" y="3419"/>
                    <a:pt x="14982" y="3419"/>
                  </a:cubicBezTo>
                  <a:cubicBezTo>
                    <a:pt x="14002" y="3419"/>
                    <a:pt x="12824" y="3797"/>
                    <a:pt x="11775" y="4532"/>
                  </a:cubicBezTo>
                  <a:cubicBezTo>
                    <a:pt x="11775" y="4532"/>
                    <a:pt x="13577" y="1163"/>
                    <a:pt x="11442" y="96"/>
                  </a:cubicBezTo>
                  <a:cubicBezTo>
                    <a:pt x="11312" y="32"/>
                    <a:pt x="11164" y="0"/>
                    <a:pt x="1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4497049" y="3210406"/>
              <a:ext cx="254975" cy="274039"/>
            </a:xfrm>
            <a:custGeom>
              <a:rect b="b" l="l" r="r" t="t"/>
              <a:pathLst>
                <a:path extrusionOk="0" h="12549" w="11676">
                  <a:moveTo>
                    <a:pt x="6051" y="1"/>
                  </a:moveTo>
                  <a:cubicBezTo>
                    <a:pt x="6039" y="1"/>
                    <a:pt x="6022" y="9"/>
                    <a:pt x="6005" y="26"/>
                  </a:cubicBezTo>
                  <a:cubicBezTo>
                    <a:pt x="5972" y="926"/>
                    <a:pt x="5872" y="1827"/>
                    <a:pt x="5805" y="2728"/>
                  </a:cubicBezTo>
                  <a:cubicBezTo>
                    <a:pt x="5805" y="3161"/>
                    <a:pt x="5805" y="3595"/>
                    <a:pt x="5772" y="4062"/>
                  </a:cubicBezTo>
                  <a:lnTo>
                    <a:pt x="5772" y="4729"/>
                  </a:lnTo>
                  <a:lnTo>
                    <a:pt x="5772" y="5129"/>
                  </a:lnTo>
                  <a:cubicBezTo>
                    <a:pt x="5705" y="5196"/>
                    <a:pt x="5638" y="5296"/>
                    <a:pt x="5538" y="5363"/>
                  </a:cubicBezTo>
                  <a:cubicBezTo>
                    <a:pt x="4504" y="6564"/>
                    <a:pt x="3503" y="7798"/>
                    <a:pt x="2569" y="9032"/>
                  </a:cubicBezTo>
                  <a:lnTo>
                    <a:pt x="2569" y="8832"/>
                  </a:lnTo>
                  <a:cubicBezTo>
                    <a:pt x="2569" y="8699"/>
                    <a:pt x="2536" y="8565"/>
                    <a:pt x="2503" y="8432"/>
                  </a:cubicBezTo>
                  <a:cubicBezTo>
                    <a:pt x="2469" y="8132"/>
                    <a:pt x="2436" y="7831"/>
                    <a:pt x="2403" y="7531"/>
                  </a:cubicBezTo>
                  <a:cubicBezTo>
                    <a:pt x="2336" y="7231"/>
                    <a:pt x="2303" y="6964"/>
                    <a:pt x="2269" y="6697"/>
                  </a:cubicBezTo>
                  <a:cubicBezTo>
                    <a:pt x="2203" y="6430"/>
                    <a:pt x="2136" y="6063"/>
                    <a:pt x="2102" y="5730"/>
                  </a:cubicBezTo>
                  <a:cubicBezTo>
                    <a:pt x="2102" y="5713"/>
                    <a:pt x="2086" y="5705"/>
                    <a:pt x="2069" y="5705"/>
                  </a:cubicBezTo>
                  <a:cubicBezTo>
                    <a:pt x="2052" y="5705"/>
                    <a:pt x="2036" y="5713"/>
                    <a:pt x="2036" y="5730"/>
                  </a:cubicBezTo>
                  <a:cubicBezTo>
                    <a:pt x="2102" y="6063"/>
                    <a:pt x="2136" y="6364"/>
                    <a:pt x="2169" y="6697"/>
                  </a:cubicBezTo>
                  <a:cubicBezTo>
                    <a:pt x="2203" y="6997"/>
                    <a:pt x="2203" y="7264"/>
                    <a:pt x="2236" y="7565"/>
                  </a:cubicBezTo>
                  <a:cubicBezTo>
                    <a:pt x="2269" y="7831"/>
                    <a:pt x="2303" y="8132"/>
                    <a:pt x="2303" y="8432"/>
                  </a:cubicBezTo>
                  <a:cubicBezTo>
                    <a:pt x="2303" y="8565"/>
                    <a:pt x="2336" y="8699"/>
                    <a:pt x="2369" y="8832"/>
                  </a:cubicBezTo>
                  <a:lnTo>
                    <a:pt x="2403" y="9032"/>
                  </a:lnTo>
                  <a:cubicBezTo>
                    <a:pt x="2403" y="9099"/>
                    <a:pt x="2403" y="9166"/>
                    <a:pt x="2436" y="9199"/>
                  </a:cubicBezTo>
                  <a:lnTo>
                    <a:pt x="1936" y="9866"/>
                  </a:lnTo>
                  <a:cubicBezTo>
                    <a:pt x="1302" y="10733"/>
                    <a:pt x="635" y="11601"/>
                    <a:pt x="1" y="12501"/>
                  </a:cubicBezTo>
                  <a:cubicBezTo>
                    <a:pt x="1" y="12525"/>
                    <a:pt x="1" y="12549"/>
                    <a:pt x="13" y="12549"/>
                  </a:cubicBezTo>
                  <a:cubicBezTo>
                    <a:pt x="18" y="12549"/>
                    <a:pt x="25" y="12545"/>
                    <a:pt x="34" y="12535"/>
                  </a:cubicBezTo>
                  <a:cubicBezTo>
                    <a:pt x="635" y="11734"/>
                    <a:pt x="1302" y="10934"/>
                    <a:pt x="1902" y="10166"/>
                  </a:cubicBezTo>
                  <a:cubicBezTo>
                    <a:pt x="2403" y="10166"/>
                    <a:pt x="2870" y="10166"/>
                    <a:pt x="3370" y="10133"/>
                  </a:cubicBezTo>
                  <a:lnTo>
                    <a:pt x="4871" y="10133"/>
                  </a:lnTo>
                  <a:cubicBezTo>
                    <a:pt x="4904" y="10133"/>
                    <a:pt x="4904" y="10100"/>
                    <a:pt x="4871" y="10100"/>
                  </a:cubicBezTo>
                  <a:lnTo>
                    <a:pt x="1969" y="10100"/>
                  </a:lnTo>
                  <a:cubicBezTo>
                    <a:pt x="2536" y="9433"/>
                    <a:pt x="3103" y="8765"/>
                    <a:pt x="3670" y="8065"/>
                  </a:cubicBezTo>
                  <a:lnTo>
                    <a:pt x="4304" y="7331"/>
                  </a:lnTo>
                  <a:cubicBezTo>
                    <a:pt x="4404" y="7348"/>
                    <a:pt x="4496" y="7356"/>
                    <a:pt x="4588" y="7356"/>
                  </a:cubicBezTo>
                  <a:cubicBezTo>
                    <a:pt x="4679" y="7356"/>
                    <a:pt x="4771" y="7348"/>
                    <a:pt x="4871" y="7331"/>
                  </a:cubicBezTo>
                  <a:lnTo>
                    <a:pt x="6839" y="7331"/>
                  </a:lnTo>
                  <a:cubicBezTo>
                    <a:pt x="7740" y="7331"/>
                    <a:pt x="8640" y="7298"/>
                    <a:pt x="9508" y="7298"/>
                  </a:cubicBezTo>
                  <a:cubicBezTo>
                    <a:pt x="9541" y="7264"/>
                    <a:pt x="9541" y="7231"/>
                    <a:pt x="9508" y="7231"/>
                  </a:cubicBezTo>
                  <a:cubicBezTo>
                    <a:pt x="8640" y="7231"/>
                    <a:pt x="7740" y="7198"/>
                    <a:pt x="6839" y="7164"/>
                  </a:cubicBezTo>
                  <a:lnTo>
                    <a:pt x="5572" y="7131"/>
                  </a:lnTo>
                  <a:lnTo>
                    <a:pt x="4437" y="7131"/>
                  </a:lnTo>
                  <a:lnTo>
                    <a:pt x="5905" y="5396"/>
                  </a:lnTo>
                  <a:cubicBezTo>
                    <a:pt x="5905" y="5396"/>
                    <a:pt x="5939" y="5396"/>
                    <a:pt x="5939" y="5363"/>
                  </a:cubicBezTo>
                  <a:cubicBezTo>
                    <a:pt x="6406" y="4796"/>
                    <a:pt x="6873" y="4229"/>
                    <a:pt x="7373" y="3695"/>
                  </a:cubicBezTo>
                  <a:lnTo>
                    <a:pt x="7573" y="3462"/>
                  </a:lnTo>
                  <a:cubicBezTo>
                    <a:pt x="7922" y="3479"/>
                    <a:pt x="8273" y="3485"/>
                    <a:pt x="8626" y="3485"/>
                  </a:cubicBezTo>
                  <a:cubicBezTo>
                    <a:pt x="9418" y="3485"/>
                    <a:pt x="10215" y="3455"/>
                    <a:pt x="11005" y="3455"/>
                  </a:cubicBezTo>
                  <a:cubicBezTo>
                    <a:pt x="11207" y="3455"/>
                    <a:pt x="11408" y="3457"/>
                    <a:pt x="11609" y="3462"/>
                  </a:cubicBezTo>
                  <a:cubicBezTo>
                    <a:pt x="11676" y="3428"/>
                    <a:pt x="11676" y="3362"/>
                    <a:pt x="11643" y="3362"/>
                  </a:cubicBezTo>
                  <a:cubicBezTo>
                    <a:pt x="10528" y="3362"/>
                    <a:pt x="9412" y="3288"/>
                    <a:pt x="8297" y="3288"/>
                  </a:cubicBezTo>
                  <a:cubicBezTo>
                    <a:pt x="8111" y="3288"/>
                    <a:pt x="7926" y="3290"/>
                    <a:pt x="7740" y="3295"/>
                  </a:cubicBezTo>
                  <a:lnTo>
                    <a:pt x="8474" y="2461"/>
                  </a:lnTo>
                  <a:cubicBezTo>
                    <a:pt x="8841" y="2061"/>
                    <a:pt x="9174" y="1660"/>
                    <a:pt x="9508" y="1260"/>
                  </a:cubicBezTo>
                  <a:cubicBezTo>
                    <a:pt x="9508" y="1236"/>
                    <a:pt x="9508" y="1213"/>
                    <a:pt x="9484" y="1213"/>
                  </a:cubicBezTo>
                  <a:cubicBezTo>
                    <a:pt x="9474" y="1213"/>
                    <a:pt x="9461" y="1217"/>
                    <a:pt x="9441" y="1227"/>
                  </a:cubicBezTo>
                  <a:cubicBezTo>
                    <a:pt x="9074" y="1527"/>
                    <a:pt x="8774" y="1860"/>
                    <a:pt x="8474" y="2194"/>
                  </a:cubicBezTo>
                  <a:cubicBezTo>
                    <a:pt x="8140" y="2561"/>
                    <a:pt x="7807" y="2895"/>
                    <a:pt x="7473" y="3261"/>
                  </a:cubicBezTo>
                  <a:cubicBezTo>
                    <a:pt x="6973" y="3795"/>
                    <a:pt x="6506" y="4329"/>
                    <a:pt x="6005" y="4896"/>
                  </a:cubicBezTo>
                  <a:lnTo>
                    <a:pt x="6005" y="4729"/>
                  </a:lnTo>
                  <a:lnTo>
                    <a:pt x="6005" y="4029"/>
                  </a:lnTo>
                  <a:lnTo>
                    <a:pt x="6005" y="2728"/>
                  </a:lnTo>
                  <a:cubicBezTo>
                    <a:pt x="6005" y="1827"/>
                    <a:pt x="6005" y="926"/>
                    <a:pt x="6072" y="26"/>
                  </a:cubicBezTo>
                  <a:cubicBezTo>
                    <a:pt x="6072" y="9"/>
                    <a:pt x="6064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4667509" y="3332780"/>
              <a:ext cx="53917" cy="2752"/>
            </a:xfrm>
            <a:custGeom>
              <a:rect b="b" l="l" r="r" t="t"/>
              <a:pathLst>
                <a:path extrusionOk="0" h="126" w="2469">
                  <a:moveTo>
                    <a:pt x="297" y="1"/>
                  </a:moveTo>
                  <a:cubicBezTo>
                    <a:pt x="201" y="1"/>
                    <a:pt x="101" y="9"/>
                    <a:pt x="1" y="26"/>
                  </a:cubicBezTo>
                  <a:lnTo>
                    <a:pt x="1" y="93"/>
                  </a:lnTo>
                  <a:cubicBezTo>
                    <a:pt x="201" y="126"/>
                    <a:pt x="401" y="126"/>
                    <a:pt x="568" y="126"/>
                  </a:cubicBezTo>
                  <a:lnTo>
                    <a:pt x="2469" y="126"/>
                  </a:lnTo>
                  <a:cubicBezTo>
                    <a:pt x="2469" y="93"/>
                    <a:pt x="2469" y="93"/>
                    <a:pt x="2469" y="93"/>
                  </a:cubicBezTo>
                  <a:lnTo>
                    <a:pt x="1201" y="59"/>
                  </a:lnTo>
                  <a:lnTo>
                    <a:pt x="568" y="26"/>
                  </a:lnTo>
                  <a:cubicBezTo>
                    <a:pt x="484" y="9"/>
                    <a:pt x="39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4558236" y="3301684"/>
              <a:ext cx="7316" cy="43151"/>
            </a:xfrm>
            <a:custGeom>
              <a:rect b="b" l="l" r="r" t="t"/>
              <a:pathLst>
                <a:path extrusionOk="0" h="1976" w="335">
                  <a:moveTo>
                    <a:pt x="50" y="1"/>
                  </a:moveTo>
                  <a:cubicBezTo>
                    <a:pt x="31" y="1"/>
                    <a:pt x="1" y="15"/>
                    <a:pt x="1" y="15"/>
                  </a:cubicBezTo>
                  <a:cubicBezTo>
                    <a:pt x="34" y="349"/>
                    <a:pt x="68" y="649"/>
                    <a:pt x="101" y="983"/>
                  </a:cubicBezTo>
                  <a:cubicBezTo>
                    <a:pt x="101" y="1150"/>
                    <a:pt x="134" y="1316"/>
                    <a:pt x="134" y="1483"/>
                  </a:cubicBezTo>
                  <a:cubicBezTo>
                    <a:pt x="134" y="1617"/>
                    <a:pt x="168" y="1783"/>
                    <a:pt x="201" y="1950"/>
                  </a:cubicBezTo>
                  <a:cubicBezTo>
                    <a:pt x="218" y="1967"/>
                    <a:pt x="243" y="1975"/>
                    <a:pt x="268" y="1975"/>
                  </a:cubicBezTo>
                  <a:cubicBezTo>
                    <a:pt x="293" y="1975"/>
                    <a:pt x="318" y="1967"/>
                    <a:pt x="335" y="1950"/>
                  </a:cubicBezTo>
                  <a:cubicBezTo>
                    <a:pt x="335" y="1850"/>
                    <a:pt x="335" y="1783"/>
                    <a:pt x="335" y="1683"/>
                  </a:cubicBezTo>
                  <a:lnTo>
                    <a:pt x="301" y="1450"/>
                  </a:lnTo>
                  <a:cubicBezTo>
                    <a:pt x="301" y="1283"/>
                    <a:pt x="234" y="1116"/>
                    <a:pt x="201" y="949"/>
                  </a:cubicBezTo>
                  <a:cubicBezTo>
                    <a:pt x="168" y="649"/>
                    <a:pt x="101" y="316"/>
                    <a:pt x="68" y="15"/>
                  </a:cubicBezTo>
                  <a:cubicBezTo>
                    <a:pt x="68" y="4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4837969" y="3092158"/>
              <a:ext cx="101260" cy="684082"/>
            </a:xfrm>
            <a:custGeom>
              <a:rect b="b" l="l" r="r" t="t"/>
              <a:pathLst>
                <a:path extrusionOk="0" h="31326" w="4637">
                  <a:moveTo>
                    <a:pt x="2733" y="0"/>
                  </a:moveTo>
                  <a:cubicBezTo>
                    <a:pt x="2701" y="0"/>
                    <a:pt x="2668" y="1"/>
                    <a:pt x="2635" y="4"/>
                  </a:cubicBezTo>
                  <a:cubicBezTo>
                    <a:pt x="1768" y="37"/>
                    <a:pt x="1368" y="938"/>
                    <a:pt x="1201" y="1671"/>
                  </a:cubicBezTo>
                  <a:cubicBezTo>
                    <a:pt x="634" y="3906"/>
                    <a:pt x="601" y="6241"/>
                    <a:pt x="467" y="8543"/>
                  </a:cubicBezTo>
                  <a:cubicBezTo>
                    <a:pt x="234" y="13380"/>
                    <a:pt x="33" y="18250"/>
                    <a:pt x="0" y="23087"/>
                  </a:cubicBezTo>
                  <a:lnTo>
                    <a:pt x="0" y="27123"/>
                  </a:lnTo>
                  <a:cubicBezTo>
                    <a:pt x="0" y="28491"/>
                    <a:pt x="0" y="29858"/>
                    <a:pt x="100" y="31226"/>
                  </a:cubicBezTo>
                  <a:cubicBezTo>
                    <a:pt x="100" y="31293"/>
                    <a:pt x="150" y="31326"/>
                    <a:pt x="200" y="31326"/>
                  </a:cubicBezTo>
                  <a:cubicBezTo>
                    <a:pt x="250" y="31326"/>
                    <a:pt x="300" y="31293"/>
                    <a:pt x="300" y="31226"/>
                  </a:cubicBezTo>
                  <a:cubicBezTo>
                    <a:pt x="300" y="30058"/>
                    <a:pt x="267" y="28891"/>
                    <a:pt x="267" y="27723"/>
                  </a:cubicBezTo>
                  <a:cubicBezTo>
                    <a:pt x="267" y="26556"/>
                    <a:pt x="267" y="25422"/>
                    <a:pt x="267" y="24288"/>
                  </a:cubicBezTo>
                  <a:cubicBezTo>
                    <a:pt x="300" y="21953"/>
                    <a:pt x="367" y="19651"/>
                    <a:pt x="467" y="17349"/>
                  </a:cubicBezTo>
                  <a:cubicBezTo>
                    <a:pt x="534" y="15048"/>
                    <a:pt x="634" y="12746"/>
                    <a:pt x="734" y="10444"/>
                  </a:cubicBezTo>
                  <a:cubicBezTo>
                    <a:pt x="801" y="9277"/>
                    <a:pt x="834" y="8143"/>
                    <a:pt x="901" y="6975"/>
                  </a:cubicBezTo>
                  <a:cubicBezTo>
                    <a:pt x="934" y="5841"/>
                    <a:pt x="1001" y="4740"/>
                    <a:pt x="1101" y="3639"/>
                  </a:cubicBezTo>
                  <a:cubicBezTo>
                    <a:pt x="1201" y="3039"/>
                    <a:pt x="1268" y="2405"/>
                    <a:pt x="1401" y="1805"/>
                  </a:cubicBezTo>
                  <a:cubicBezTo>
                    <a:pt x="1468" y="1338"/>
                    <a:pt x="1668" y="904"/>
                    <a:pt x="1935" y="537"/>
                  </a:cubicBezTo>
                  <a:cubicBezTo>
                    <a:pt x="2153" y="319"/>
                    <a:pt x="2451" y="210"/>
                    <a:pt x="2752" y="210"/>
                  </a:cubicBezTo>
                  <a:cubicBezTo>
                    <a:pt x="3003" y="210"/>
                    <a:pt x="3257" y="286"/>
                    <a:pt x="3469" y="437"/>
                  </a:cubicBezTo>
                  <a:cubicBezTo>
                    <a:pt x="3936" y="771"/>
                    <a:pt x="4303" y="1238"/>
                    <a:pt x="4537" y="1771"/>
                  </a:cubicBezTo>
                  <a:cubicBezTo>
                    <a:pt x="4570" y="1771"/>
                    <a:pt x="4637" y="1738"/>
                    <a:pt x="4603" y="1738"/>
                  </a:cubicBezTo>
                  <a:cubicBezTo>
                    <a:pt x="4216" y="963"/>
                    <a:pt x="37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4879262" y="3079471"/>
              <a:ext cx="146661" cy="183238"/>
            </a:xfrm>
            <a:custGeom>
              <a:rect b="b" l="l" r="r" t="t"/>
              <a:pathLst>
                <a:path extrusionOk="0" h="8391" w="6716">
                  <a:moveTo>
                    <a:pt x="2660" y="1"/>
                  </a:moveTo>
                  <a:cubicBezTo>
                    <a:pt x="1909" y="1"/>
                    <a:pt x="2446" y="1952"/>
                    <a:pt x="2446" y="1952"/>
                  </a:cubicBezTo>
                  <a:cubicBezTo>
                    <a:pt x="2446" y="1952"/>
                    <a:pt x="1454" y="1255"/>
                    <a:pt x="798" y="1255"/>
                  </a:cubicBezTo>
                  <a:cubicBezTo>
                    <a:pt x="305" y="1255"/>
                    <a:pt x="1" y="1647"/>
                    <a:pt x="444" y="3020"/>
                  </a:cubicBezTo>
                  <a:cubicBezTo>
                    <a:pt x="1145" y="5154"/>
                    <a:pt x="6715" y="8390"/>
                    <a:pt x="6715" y="8390"/>
                  </a:cubicBezTo>
                  <a:cubicBezTo>
                    <a:pt x="6715" y="8390"/>
                    <a:pt x="6615" y="2920"/>
                    <a:pt x="3480" y="418"/>
                  </a:cubicBezTo>
                  <a:cubicBezTo>
                    <a:pt x="3109" y="120"/>
                    <a:pt x="2845" y="1"/>
                    <a:pt x="2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4914442" y="3126879"/>
              <a:ext cx="105650" cy="119801"/>
            </a:xfrm>
            <a:custGeom>
              <a:rect b="b" l="l" r="r" t="t"/>
              <a:pathLst>
                <a:path extrusionOk="0" h="5486" w="4838">
                  <a:moveTo>
                    <a:pt x="1028" y="1"/>
                  </a:moveTo>
                  <a:cubicBezTo>
                    <a:pt x="1018" y="1"/>
                    <a:pt x="1001" y="24"/>
                    <a:pt x="1001" y="48"/>
                  </a:cubicBezTo>
                  <a:cubicBezTo>
                    <a:pt x="1368" y="515"/>
                    <a:pt x="1702" y="982"/>
                    <a:pt x="2035" y="1449"/>
                  </a:cubicBezTo>
                  <a:cubicBezTo>
                    <a:pt x="1402" y="1282"/>
                    <a:pt x="734" y="1182"/>
                    <a:pt x="67" y="1115"/>
                  </a:cubicBezTo>
                  <a:cubicBezTo>
                    <a:pt x="34" y="1115"/>
                    <a:pt x="1" y="1149"/>
                    <a:pt x="67" y="1149"/>
                  </a:cubicBezTo>
                  <a:cubicBezTo>
                    <a:pt x="768" y="1249"/>
                    <a:pt x="1468" y="1449"/>
                    <a:pt x="2135" y="1582"/>
                  </a:cubicBezTo>
                  <a:cubicBezTo>
                    <a:pt x="2402" y="1949"/>
                    <a:pt x="2669" y="2350"/>
                    <a:pt x="2936" y="2717"/>
                  </a:cubicBezTo>
                  <a:lnTo>
                    <a:pt x="3236" y="3184"/>
                  </a:lnTo>
                  <a:lnTo>
                    <a:pt x="3003" y="3150"/>
                  </a:lnTo>
                  <a:lnTo>
                    <a:pt x="2536" y="3117"/>
                  </a:lnTo>
                  <a:cubicBezTo>
                    <a:pt x="2202" y="3084"/>
                    <a:pt x="1902" y="3084"/>
                    <a:pt x="1568" y="3050"/>
                  </a:cubicBezTo>
                  <a:cubicBezTo>
                    <a:pt x="1535" y="3050"/>
                    <a:pt x="1535" y="3117"/>
                    <a:pt x="1568" y="3117"/>
                  </a:cubicBezTo>
                  <a:cubicBezTo>
                    <a:pt x="1902" y="3117"/>
                    <a:pt x="2202" y="3150"/>
                    <a:pt x="2502" y="3184"/>
                  </a:cubicBezTo>
                  <a:lnTo>
                    <a:pt x="3003" y="3250"/>
                  </a:lnTo>
                  <a:lnTo>
                    <a:pt x="3303" y="3250"/>
                  </a:lnTo>
                  <a:lnTo>
                    <a:pt x="3837" y="4051"/>
                  </a:lnTo>
                  <a:cubicBezTo>
                    <a:pt x="4137" y="4518"/>
                    <a:pt x="4437" y="5018"/>
                    <a:pt x="4771" y="5485"/>
                  </a:cubicBezTo>
                  <a:cubicBezTo>
                    <a:pt x="4771" y="5485"/>
                    <a:pt x="4837" y="5485"/>
                    <a:pt x="4804" y="5452"/>
                  </a:cubicBezTo>
                  <a:cubicBezTo>
                    <a:pt x="4537" y="4952"/>
                    <a:pt x="4237" y="4451"/>
                    <a:pt x="3937" y="3984"/>
                  </a:cubicBezTo>
                  <a:cubicBezTo>
                    <a:pt x="3870" y="3917"/>
                    <a:pt x="3837" y="3817"/>
                    <a:pt x="3770" y="3751"/>
                  </a:cubicBezTo>
                  <a:cubicBezTo>
                    <a:pt x="3770" y="3651"/>
                    <a:pt x="3770" y="3584"/>
                    <a:pt x="3770" y="3484"/>
                  </a:cubicBezTo>
                  <a:lnTo>
                    <a:pt x="3770" y="3084"/>
                  </a:lnTo>
                  <a:cubicBezTo>
                    <a:pt x="3770" y="2850"/>
                    <a:pt x="3770" y="2583"/>
                    <a:pt x="3803" y="2316"/>
                  </a:cubicBezTo>
                  <a:cubicBezTo>
                    <a:pt x="3803" y="2300"/>
                    <a:pt x="3787" y="2291"/>
                    <a:pt x="3770" y="2291"/>
                  </a:cubicBezTo>
                  <a:cubicBezTo>
                    <a:pt x="3753" y="2291"/>
                    <a:pt x="3737" y="2300"/>
                    <a:pt x="3737" y="2316"/>
                  </a:cubicBezTo>
                  <a:cubicBezTo>
                    <a:pt x="3737" y="2583"/>
                    <a:pt x="3737" y="2817"/>
                    <a:pt x="3737" y="3084"/>
                  </a:cubicBezTo>
                  <a:lnTo>
                    <a:pt x="3737" y="3450"/>
                  </a:lnTo>
                  <a:lnTo>
                    <a:pt x="3737" y="3617"/>
                  </a:lnTo>
                  <a:cubicBezTo>
                    <a:pt x="3503" y="3284"/>
                    <a:pt x="3270" y="2917"/>
                    <a:pt x="3036" y="2617"/>
                  </a:cubicBezTo>
                  <a:lnTo>
                    <a:pt x="2836" y="2316"/>
                  </a:lnTo>
                  <a:cubicBezTo>
                    <a:pt x="2803" y="1983"/>
                    <a:pt x="2803" y="1649"/>
                    <a:pt x="2836" y="1349"/>
                  </a:cubicBezTo>
                  <a:lnTo>
                    <a:pt x="2836" y="282"/>
                  </a:lnTo>
                  <a:cubicBezTo>
                    <a:pt x="2836" y="265"/>
                    <a:pt x="2828" y="257"/>
                    <a:pt x="2815" y="257"/>
                  </a:cubicBezTo>
                  <a:cubicBezTo>
                    <a:pt x="2803" y="257"/>
                    <a:pt x="2786" y="265"/>
                    <a:pt x="2769" y="282"/>
                  </a:cubicBezTo>
                  <a:cubicBezTo>
                    <a:pt x="2769" y="648"/>
                    <a:pt x="2769" y="1015"/>
                    <a:pt x="2736" y="1382"/>
                  </a:cubicBezTo>
                  <a:cubicBezTo>
                    <a:pt x="2736" y="1649"/>
                    <a:pt x="2736" y="1883"/>
                    <a:pt x="2736" y="2150"/>
                  </a:cubicBezTo>
                  <a:cubicBezTo>
                    <a:pt x="2202" y="1416"/>
                    <a:pt x="1635" y="715"/>
                    <a:pt x="1035" y="15"/>
                  </a:cubicBezTo>
                  <a:cubicBezTo>
                    <a:pt x="1035" y="5"/>
                    <a:pt x="1032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4968357" y="3114978"/>
              <a:ext cx="2555" cy="32625"/>
            </a:xfrm>
            <a:custGeom>
              <a:rect b="b" l="l" r="r" t="t"/>
              <a:pathLst>
                <a:path extrusionOk="0" h="1494" w="117">
                  <a:moveTo>
                    <a:pt x="83" y="1"/>
                  </a:moveTo>
                  <a:cubicBezTo>
                    <a:pt x="67" y="1"/>
                    <a:pt x="50" y="9"/>
                    <a:pt x="67" y="26"/>
                  </a:cubicBezTo>
                  <a:cubicBezTo>
                    <a:pt x="67" y="293"/>
                    <a:pt x="33" y="526"/>
                    <a:pt x="0" y="760"/>
                  </a:cubicBezTo>
                  <a:lnTo>
                    <a:pt x="0" y="1127"/>
                  </a:lnTo>
                  <a:lnTo>
                    <a:pt x="0" y="1294"/>
                  </a:lnTo>
                  <a:cubicBezTo>
                    <a:pt x="0" y="1360"/>
                    <a:pt x="0" y="1427"/>
                    <a:pt x="0" y="1494"/>
                  </a:cubicBezTo>
                  <a:lnTo>
                    <a:pt x="67" y="1494"/>
                  </a:lnTo>
                  <a:cubicBezTo>
                    <a:pt x="67" y="1427"/>
                    <a:pt x="67" y="1360"/>
                    <a:pt x="67" y="1327"/>
                  </a:cubicBezTo>
                  <a:lnTo>
                    <a:pt x="67" y="1127"/>
                  </a:lnTo>
                  <a:lnTo>
                    <a:pt x="67" y="793"/>
                  </a:lnTo>
                  <a:cubicBezTo>
                    <a:pt x="67" y="526"/>
                    <a:pt x="67" y="293"/>
                    <a:pt x="100" y="26"/>
                  </a:cubicBezTo>
                  <a:cubicBezTo>
                    <a:pt x="117" y="9"/>
                    <a:pt x="100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4925360" y="3163609"/>
              <a:ext cx="29896" cy="4389"/>
            </a:xfrm>
            <a:custGeom>
              <a:rect b="b" l="l" r="r" t="t"/>
              <a:pathLst>
                <a:path extrusionOk="0" h="201" w="1369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468" y="101"/>
                    <a:pt x="902" y="167"/>
                    <a:pt x="1369" y="201"/>
                  </a:cubicBezTo>
                  <a:cubicBezTo>
                    <a:pt x="1369" y="201"/>
                    <a:pt x="1369" y="134"/>
                    <a:pt x="1369" y="134"/>
                  </a:cubicBezTo>
                  <a:cubicBezTo>
                    <a:pt x="1135" y="101"/>
                    <a:pt x="935" y="101"/>
                    <a:pt x="735" y="67"/>
                  </a:cubicBezTo>
                  <a:cubicBezTo>
                    <a:pt x="501" y="67"/>
                    <a:pt x="268" y="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4731600" y="3432379"/>
              <a:ext cx="210557" cy="373203"/>
            </a:xfrm>
            <a:custGeom>
              <a:rect b="b" l="l" r="r" t="t"/>
              <a:pathLst>
                <a:path extrusionOk="0" h="17090" w="9642">
                  <a:moveTo>
                    <a:pt x="5707" y="1"/>
                  </a:moveTo>
                  <a:cubicBezTo>
                    <a:pt x="4441" y="1"/>
                    <a:pt x="3561" y="954"/>
                    <a:pt x="3036" y="2036"/>
                  </a:cubicBezTo>
                  <a:cubicBezTo>
                    <a:pt x="2770" y="2603"/>
                    <a:pt x="2569" y="3204"/>
                    <a:pt x="2403" y="3837"/>
                  </a:cubicBezTo>
                  <a:cubicBezTo>
                    <a:pt x="2169" y="4671"/>
                    <a:pt x="1936" y="5505"/>
                    <a:pt x="1736" y="6339"/>
                  </a:cubicBezTo>
                  <a:cubicBezTo>
                    <a:pt x="1335" y="7974"/>
                    <a:pt x="968" y="9642"/>
                    <a:pt x="701" y="11309"/>
                  </a:cubicBezTo>
                  <a:cubicBezTo>
                    <a:pt x="535" y="12210"/>
                    <a:pt x="368" y="13144"/>
                    <a:pt x="268" y="14078"/>
                  </a:cubicBezTo>
                  <a:cubicBezTo>
                    <a:pt x="134" y="15012"/>
                    <a:pt x="34" y="15979"/>
                    <a:pt x="1" y="16947"/>
                  </a:cubicBezTo>
                  <a:cubicBezTo>
                    <a:pt x="1" y="17038"/>
                    <a:pt x="82" y="17090"/>
                    <a:pt x="160" y="17090"/>
                  </a:cubicBezTo>
                  <a:cubicBezTo>
                    <a:pt x="224" y="17090"/>
                    <a:pt x="286" y="17055"/>
                    <a:pt x="301" y="16980"/>
                  </a:cubicBezTo>
                  <a:cubicBezTo>
                    <a:pt x="468" y="16180"/>
                    <a:pt x="535" y="15379"/>
                    <a:pt x="635" y="14612"/>
                  </a:cubicBezTo>
                  <a:cubicBezTo>
                    <a:pt x="735" y="13811"/>
                    <a:pt x="868" y="13011"/>
                    <a:pt x="1002" y="12210"/>
                  </a:cubicBezTo>
                  <a:cubicBezTo>
                    <a:pt x="1269" y="10642"/>
                    <a:pt x="1602" y="9075"/>
                    <a:pt x="1936" y="7507"/>
                  </a:cubicBezTo>
                  <a:cubicBezTo>
                    <a:pt x="2269" y="6039"/>
                    <a:pt x="2603" y="4538"/>
                    <a:pt x="3070" y="3070"/>
                  </a:cubicBezTo>
                  <a:cubicBezTo>
                    <a:pt x="3437" y="2070"/>
                    <a:pt x="3970" y="835"/>
                    <a:pt x="5071" y="468"/>
                  </a:cubicBezTo>
                  <a:cubicBezTo>
                    <a:pt x="5344" y="379"/>
                    <a:pt x="5611" y="340"/>
                    <a:pt x="5874" y="340"/>
                  </a:cubicBezTo>
                  <a:cubicBezTo>
                    <a:pt x="7281" y="340"/>
                    <a:pt x="8539" y="1482"/>
                    <a:pt x="9608" y="2270"/>
                  </a:cubicBezTo>
                  <a:cubicBezTo>
                    <a:pt x="9608" y="2270"/>
                    <a:pt x="9641" y="2236"/>
                    <a:pt x="9608" y="2236"/>
                  </a:cubicBezTo>
                  <a:cubicBezTo>
                    <a:pt x="8407" y="1336"/>
                    <a:pt x="7373" y="68"/>
                    <a:pt x="5772" y="1"/>
                  </a:cubicBezTo>
                  <a:cubicBezTo>
                    <a:pt x="5750" y="1"/>
                    <a:pt x="5728" y="1"/>
                    <a:pt x="5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4808816" y="3380298"/>
              <a:ext cx="300025" cy="363900"/>
            </a:xfrm>
            <a:custGeom>
              <a:rect b="b" l="l" r="r" t="t"/>
              <a:pathLst>
                <a:path extrusionOk="0" h="16664" w="13739">
                  <a:moveTo>
                    <a:pt x="5799" y="1"/>
                  </a:moveTo>
                  <a:cubicBezTo>
                    <a:pt x="5633" y="1"/>
                    <a:pt x="5479" y="28"/>
                    <a:pt x="5338" y="85"/>
                  </a:cubicBezTo>
                  <a:cubicBezTo>
                    <a:pt x="3770" y="685"/>
                    <a:pt x="4871" y="3754"/>
                    <a:pt x="4871" y="3754"/>
                  </a:cubicBezTo>
                  <a:cubicBezTo>
                    <a:pt x="4871" y="3754"/>
                    <a:pt x="3893" y="2993"/>
                    <a:pt x="2764" y="2993"/>
                  </a:cubicBezTo>
                  <a:cubicBezTo>
                    <a:pt x="2361" y="2993"/>
                    <a:pt x="1939" y="3090"/>
                    <a:pt x="1535" y="3354"/>
                  </a:cubicBezTo>
                  <a:cubicBezTo>
                    <a:pt x="1" y="4354"/>
                    <a:pt x="868" y="8191"/>
                    <a:pt x="4404" y="11126"/>
                  </a:cubicBezTo>
                  <a:cubicBezTo>
                    <a:pt x="6972" y="13194"/>
                    <a:pt x="9741" y="15062"/>
                    <a:pt x="12610" y="16663"/>
                  </a:cubicBezTo>
                  <a:cubicBezTo>
                    <a:pt x="13738" y="6727"/>
                    <a:pt x="8386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4894767" y="3450787"/>
              <a:ext cx="174634" cy="244908"/>
            </a:xfrm>
            <a:custGeom>
              <a:rect b="b" l="l" r="r" t="t"/>
              <a:pathLst>
                <a:path extrusionOk="0" h="11215" w="7997">
                  <a:moveTo>
                    <a:pt x="4216" y="1"/>
                  </a:moveTo>
                  <a:cubicBezTo>
                    <a:pt x="4204" y="1"/>
                    <a:pt x="4187" y="9"/>
                    <a:pt x="4171" y="26"/>
                  </a:cubicBezTo>
                  <a:cubicBezTo>
                    <a:pt x="4004" y="693"/>
                    <a:pt x="3837" y="1360"/>
                    <a:pt x="3704" y="2027"/>
                  </a:cubicBezTo>
                  <a:cubicBezTo>
                    <a:pt x="3637" y="2361"/>
                    <a:pt x="3570" y="2694"/>
                    <a:pt x="3537" y="3028"/>
                  </a:cubicBezTo>
                  <a:cubicBezTo>
                    <a:pt x="3503" y="3195"/>
                    <a:pt x="3503" y="3361"/>
                    <a:pt x="3470" y="3528"/>
                  </a:cubicBezTo>
                  <a:lnTo>
                    <a:pt x="3470" y="3695"/>
                  </a:lnTo>
                  <a:cubicBezTo>
                    <a:pt x="3303" y="3461"/>
                    <a:pt x="3137" y="3195"/>
                    <a:pt x="2970" y="2961"/>
                  </a:cubicBezTo>
                  <a:cubicBezTo>
                    <a:pt x="2436" y="2261"/>
                    <a:pt x="1869" y="1560"/>
                    <a:pt x="1302" y="893"/>
                  </a:cubicBezTo>
                  <a:cubicBezTo>
                    <a:pt x="1302" y="883"/>
                    <a:pt x="1296" y="879"/>
                    <a:pt x="1289" y="879"/>
                  </a:cubicBezTo>
                  <a:cubicBezTo>
                    <a:pt x="1271" y="879"/>
                    <a:pt x="1245" y="903"/>
                    <a:pt x="1269" y="926"/>
                  </a:cubicBezTo>
                  <a:cubicBezTo>
                    <a:pt x="2236" y="2161"/>
                    <a:pt x="3103" y="3461"/>
                    <a:pt x="3937" y="4829"/>
                  </a:cubicBezTo>
                  <a:cubicBezTo>
                    <a:pt x="4071" y="5063"/>
                    <a:pt x="4237" y="5329"/>
                    <a:pt x="4371" y="5563"/>
                  </a:cubicBezTo>
                  <a:lnTo>
                    <a:pt x="4237" y="5563"/>
                  </a:lnTo>
                  <a:cubicBezTo>
                    <a:pt x="4037" y="5530"/>
                    <a:pt x="3804" y="5530"/>
                    <a:pt x="3637" y="5496"/>
                  </a:cubicBezTo>
                  <a:cubicBezTo>
                    <a:pt x="3203" y="5463"/>
                    <a:pt x="2836" y="5430"/>
                    <a:pt x="2436" y="5396"/>
                  </a:cubicBezTo>
                  <a:cubicBezTo>
                    <a:pt x="1635" y="5329"/>
                    <a:pt x="835" y="5296"/>
                    <a:pt x="34" y="5196"/>
                  </a:cubicBezTo>
                  <a:cubicBezTo>
                    <a:pt x="1" y="5196"/>
                    <a:pt x="1" y="5263"/>
                    <a:pt x="34" y="5263"/>
                  </a:cubicBezTo>
                  <a:cubicBezTo>
                    <a:pt x="835" y="5363"/>
                    <a:pt x="1635" y="5496"/>
                    <a:pt x="2469" y="5596"/>
                  </a:cubicBezTo>
                  <a:lnTo>
                    <a:pt x="3637" y="5763"/>
                  </a:lnTo>
                  <a:cubicBezTo>
                    <a:pt x="3937" y="5830"/>
                    <a:pt x="4237" y="5863"/>
                    <a:pt x="4538" y="5863"/>
                  </a:cubicBezTo>
                  <a:lnTo>
                    <a:pt x="5472" y="7331"/>
                  </a:lnTo>
                  <a:lnTo>
                    <a:pt x="2569" y="7331"/>
                  </a:lnTo>
                  <a:cubicBezTo>
                    <a:pt x="2536" y="7331"/>
                    <a:pt x="2536" y="7364"/>
                    <a:pt x="2569" y="7364"/>
                  </a:cubicBezTo>
                  <a:cubicBezTo>
                    <a:pt x="3103" y="7364"/>
                    <a:pt x="3604" y="7398"/>
                    <a:pt x="4137" y="7431"/>
                  </a:cubicBezTo>
                  <a:lnTo>
                    <a:pt x="4871" y="7498"/>
                  </a:lnTo>
                  <a:lnTo>
                    <a:pt x="5238" y="7498"/>
                  </a:lnTo>
                  <a:cubicBezTo>
                    <a:pt x="5288" y="7514"/>
                    <a:pt x="5346" y="7523"/>
                    <a:pt x="5405" y="7523"/>
                  </a:cubicBezTo>
                  <a:cubicBezTo>
                    <a:pt x="5463" y="7523"/>
                    <a:pt x="5522" y="7514"/>
                    <a:pt x="5572" y="7498"/>
                  </a:cubicBezTo>
                  <a:lnTo>
                    <a:pt x="6372" y="8799"/>
                  </a:lnTo>
                  <a:cubicBezTo>
                    <a:pt x="6606" y="9232"/>
                    <a:pt x="6873" y="9599"/>
                    <a:pt x="7106" y="9999"/>
                  </a:cubicBezTo>
                  <a:cubicBezTo>
                    <a:pt x="7340" y="10433"/>
                    <a:pt x="7606" y="10833"/>
                    <a:pt x="7907" y="11200"/>
                  </a:cubicBezTo>
                  <a:cubicBezTo>
                    <a:pt x="7926" y="11210"/>
                    <a:pt x="7943" y="11214"/>
                    <a:pt x="7956" y="11214"/>
                  </a:cubicBezTo>
                  <a:cubicBezTo>
                    <a:pt x="7987" y="11214"/>
                    <a:pt x="7997" y="11191"/>
                    <a:pt x="7973" y="11167"/>
                  </a:cubicBezTo>
                  <a:cubicBezTo>
                    <a:pt x="7807" y="10800"/>
                    <a:pt x="7606" y="10433"/>
                    <a:pt x="7406" y="10100"/>
                  </a:cubicBezTo>
                  <a:cubicBezTo>
                    <a:pt x="7206" y="9733"/>
                    <a:pt x="7006" y="9399"/>
                    <a:pt x="6806" y="9032"/>
                  </a:cubicBezTo>
                  <a:cubicBezTo>
                    <a:pt x="6372" y="8332"/>
                    <a:pt x="5972" y="7631"/>
                    <a:pt x="5572" y="6931"/>
                  </a:cubicBezTo>
                  <a:lnTo>
                    <a:pt x="5371" y="6597"/>
                  </a:lnTo>
                  <a:lnTo>
                    <a:pt x="5371" y="6497"/>
                  </a:lnTo>
                  <a:lnTo>
                    <a:pt x="5472" y="6163"/>
                  </a:lnTo>
                  <a:cubicBezTo>
                    <a:pt x="5505" y="5963"/>
                    <a:pt x="5538" y="5730"/>
                    <a:pt x="5605" y="5496"/>
                  </a:cubicBezTo>
                  <a:cubicBezTo>
                    <a:pt x="5672" y="5029"/>
                    <a:pt x="5738" y="4562"/>
                    <a:pt x="5872" y="4129"/>
                  </a:cubicBezTo>
                  <a:cubicBezTo>
                    <a:pt x="5872" y="4109"/>
                    <a:pt x="5861" y="4090"/>
                    <a:pt x="5851" y="4090"/>
                  </a:cubicBezTo>
                  <a:cubicBezTo>
                    <a:pt x="5844" y="4090"/>
                    <a:pt x="5838" y="4100"/>
                    <a:pt x="5838" y="4129"/>
                  </a:cubicBezTo>
                  <a:cubicBezTo>
                    <a:pt x="5738" y="4562"/>
                    <a:pt x="5572" y="5029"/>
                    <a:pt x="5438" y="5463"/>
                  </a:cubicBezTo>
                  <a:cubicBezTo>
                    <a:pt x="5371" y="5696"/>
                    <a:pt x="5305" y="5897"/>
                    <a:pt x="5271" y="6130"/>
                  </a:cubicBezTo>
                  <a:lnTo>
                    <a:pt x="5205" y="6364"/>
                  </a:lnTo>
                  <a:cubicBezTo>
                    <a:pt x="4704" y="5530"/>
                    <a:pt x="4171" y="4696"/>
                    <a:pt x="3637" y="3895"/>
                  </a:cubicBezTo>
                  <a:cubicBezTo>
                    <a:pt x="3670" y="3795"/>
                    <a:pt x="3670" y="3695"/>
                    <a:pt x="3670" y="3562"/>
                  </a:cubicBezTo>
                  <a:cubicBezTo>
                    <a:pt x="3670" y="3428"/>
                    <a:pt x="3704" y="3261"/>
                    <a:pt x="3737" y="3095"/>
                  </a:cubicBezTo>
                  <a:cubicBezTo>
                    <a:pt x="3770" y="2761"/>
                    <a:pt x="3804" y="2394"/>
                    <a:pt x="3870" y="2060"/>
                  </a:cubicBezTo>
                  <a:cubicBezTo>
                    <a:pt x="3970" y="1393"/>
                    <a:pt x="4071" y="693"/>
                    <a:pt x="4237" y="26"/>
                  </a:cubicBezTo>
                  <a:cubicBezTo>
                    <a:pt x="4237" y="9"/>
                    <a:pt x="4229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4870746" y="3543114"/>
              <a:ext cx="72850" cy="10962"/>
            </a:xfrm>
            <a:custGeom>
              <a:rect b="b" l="l" r="r" t="t"/>
              <a:pathLst>
                <a:path extrusionOk="0" h="502" w="3336">
                  <a:moveTo>
                    <a:pt x="67" y="1"/>
                  </a:moveTo>
                  <a:cubicBezTo>
                    <a:pt x="34" y="1"/>
                    <a:pt x="0" y="34"/>
                    <a:pt x="67" y="67"/>
                  </a:cubicBezTo>
                  <a:cubicBezTo>
                    <a:pt x="601" y="134"/>
                    <a:pt x="1134" y="201"/>
                    <a:pt x="1701" y="268"/>
                  </a:cubicBezTo>
                  <a:cubicBezTo>
                    <a:pt x="1968" y="301"/>
                    <a:pt x="2202" y="334"/>
                    <a:pt x="2502" y="368"/>
                  </a:cubicBezTo>
                  <a:lnTo>
                    <a:pt x="2869" y="434"/>
                  </a:lnTo>
                  <a:cubicBezTo>
                    <a:pt x="2914" y="425"/>
                    <a:pt x="2956" y="421"/>
                    <a:pt x="2996" y="421"/>
                  </a:cubicBezTo>
                  <a:cubicBezTo>
                    <a:pt x="3107" y="421"/>
                    <a:pt x="3205" y="452"/>
                    <a:pt x="3303" y="501"/>
                  </a:cubicBezTo>
                  <a:cubicBezTo>
                    <a:pt x="3336" y="501"/>
                    <a:pt x="3336" y="468"/>
                    <a:pt x="3336" y="468"/>
                  </a:cubicBezTo>
                  <a:cubicBezTo>
                    <a:pt x="3269" y="401"/>
                    <a:pt x="3169" y="368"/>
                    <a:pt x="3069" y="368"/>
                  </a:cubicBezTo>
                  <a:lnTo>
                    <a:pt x="2635" y="301"/>
                  </a:lnTo>
                  <a:cubicBezTo>
                    <a:pt x="2335" y="268"/>
                    <a:pt x="2068" y="234"/>
                    <a:pt x="1801" y="201"/>
                  </a:cubicBezTo>
                  <a:cubicBezTo>
                    <a:pt x="1201" y="134"/>
                    <a:pt x="634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4647834" y="3827934"/>
              <a:ext cx="394123" cy="378073"/>
            </a:xfrm>
            <a:custGeom>
              <a:rect b="b" l="l" r="r" t="t"/>
              <a:pathLst>
                <a:path extrusionOk="0" h="17313" w="18048">
                  <a:moveTo>
                    <a:pt x="1" y="0"/>
                  </a:moveTo>
                  <a:lnTo>
                    <a:pt x="234" y="4403"/>
                  </a:lnTo>
                  <a:lnTo>
                    <a:pt x="1035" y="17313"/>
                  </a:lnTo>
                  <a:lnTo>
                    <a:pt x="17013" y="1731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4647834" y="3827934"/>
              <a:ext cx="394123" cy="96172"/>
            </a:xfrm>
            <a:custGeom>
              <a:rect b="b" l="l" r="r" t="t"/>
              <a:pathLst>
                <a:path extrusionOk="0" h="4404" w="18048">
                  <a:moveTo>
                    <a:pt x="1" y="0"/>
                  </a:moveTo>
                  <a:lnTo>
                    <a:pt x="234" y="440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4620887" y="3760916"/>
              <a:ext cx="448018" cy="95452"/>
            </a:xfrm>
            <a:custGeom>
              <a:rect b="b" l="l" r="r" t="t"/>
              <a:pathLst>
                <a:path extrusionOk="0" h="4371" w="20516">
                  <a:moveTo>
                    <a:pt x="1" y="0"/>
                  </a:moveTo>
                  <a:lnTo>
                    <a:pt x="1" y="4370"/>
                  </a:lnTo>
                  <a:lnTo>
                    <a:pt x="20515" y="4370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cxnSp>
        <p:nvCxnSpPr>
          <p:cNvPr id="735" name="Google Shape;735;p39"/>
          <p:cNvCxnSpPr/>
          <p:nvPr/>
        </p:nvCxnSpPr>
        <p:spPr>
          <a:xfrm>
            <a:off x="3650550" y="1048500"/>
            <a:ext cx="18429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6" name="Google Shape;7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7326" y="1152750"/>
            <a:ext cx="3873824" cy="3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0"/>
          <p:cNvSpPr txBox="1"/>
          <p:nvPr>
            <p:ph type="title"/>
          </p:nvPr>
        </p:nvSpPr>
        <p:spPr>
          <a:xfrm>
            <a:off x="1307100" y="1553313"/>
            <a:ext cx="6529800" cy="13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800">
                <a:latin typeface="Roboto Black"/>
                <a:ea typeface="Roboto Black"/>
                <a:cs typeface="Roboto Black"/>
                <a:sym typeface="Roboto Black"/>
              </a:rPr>
              <a:t>Business Understanding</a:t>
            </a:r>
            <a:endParaRPr b="0" sz="4800">
              <a:latin typeface="Roboto Black"/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742" name="Google Shape;742;p40"/>
          <p:cNvGrpSpPr/>
          <p:nvPr/>
        </p:nvGrpSpPr>
        <p:grpSpPr>
          <a:xfrm>
            <a:off x="250729" y="3439729"/>
            <a:ext cx="1330711" cy="1703773"/>
            <a:chOff x="4457000" y="3079471"/>
            <a:chExt cx="785266" cy="1126536"/>
          </a:xfrm>
        </p:grpSpPr>
        <p:sp>
          <p:nvSpPr>
            <p:cNvPr id="743" name="Google Shape;743;p40"/>
            <p:cNvSpPr/>
            <p:nvPr/>
          </p:nvSpPr>
          <p:spPr>
            <a:xfrm>
              <a:off x="4862732" y="3271680"/>
              <a:ext cx="237483" cy="545392"/>
            </a:xfrm>
            <a:custGeom>
              <a:rect b="b" l="l" r="r" t="t"/>
              <a:pathLst>
                <a:path extrusionOk="0" h="24975" w="10875">
                  <a:moveTo>
                    <a:pt x="6819" y="0"/>
                  </a:moveTo>
                  <a:cubicBezTo>
                    <a:pt x="6544" y="0"/>
                    <a:pt x="6261" y="38"/>
                    <a:pt x="5971" y="122"/>
                  </a:cubicBezTo>
                  <a:cubicBezTo>
                    <a:pt x="4137" y="622"/>
                    <a:pt x="3403" y="2624"/>
                    <a:pt x="3102" y="4292"/>
                  </a:cubicBezTo>
                  <a:cubicBezTo>
                    <a:pt x="2669" y="6460"/>
                    <a:pt x="2335" y="8628"/>
                    <a:pt x="2002" y="10796"/>
                  </a:cubicBezTo>
                  <a:cubicBezTo>
                    <a:pt x="1668" y="12998"/>
                    <a:pt x="1335" y="15199"/>
                    <a:pt x="1001" y="17401"/>
                  </a:cubicBezTo>
                  <a:cubicBezTo>
                    <a:pt x="834" y="18635"/>
                    <a:pt x="634" y="19869"/>
                    <a:pt x="467" y="21137"/>
                  </a:cubicBezTo>
                  <a:cubicBezTo>
                    <a:pt x="401" y="21737"/>
                    <a:pt x="300" y="22371"/>
                    <a:pt x="234" y="22972"/>
                  </a:cubicBezTo>
                  <a:cubicBezTo>
                    <a:pt x="134" y="23605"/>
                    <a:pt x="34" y="24206"/>
                    <a:pt x="0" y="24806"/>
                  </a:cubicBezTo>
                  <a:cubicBezTo>
                    <a:pt x="0" y="24915"/>
                    <a:pt x="88" y="24974"/>
                    <a:pt x="174" y="24974"/>
                  </a:cubicBezTo>
                  <a:cubicBezTo>
                    <a:pt x="247" y="24974"/>
                    <a:pt x="319" y="24931"/>
                    <a:pt x="334" y="24840"/>
                  </a:cubicBezTo>
                  <a:cubicBezTo>
                    <a:pt x="567" y="23805"/>
                    <a:pt x="667" y="22738"/>
                    <a:pt x="834" y="21704"/>
                  </a:cubicBezTo>
                  <a:cubicBezTo>
                    <a:pt x="968" y="20637"/>
                    <a:pt x="1134" y="19569"/>
                    <a:pt x="1268" y="18535"/>
                  </a:cubicBezTo>
                  <a:cubicBezTo>
                    <a:pt x="1601" y="16434"/>
                    <a:pt x="1902" y="14332"/>
                    <a:pt x="2235" y="12231"/>
                  </a:cubicBezTo>
                  <a:cubicBezTo>
                    <a:pt x="2535" y="10129"/>
                    <a:pt x="2869" y="8028"/>
                    <a:pt x="3203" y="5926"/>
                  </a:cubicBezTo>
                  <a:cubicBezTo>
                    <a:pt x="3503" y="4158"/>
                    <a:pt x="3636" y="1957"/>
                    <a:pt x="5204" y="789"/>
                  </a:cubicBezTo>
                  <a:cubicBezTo>
                    <a:pt x="5724" y="429"/>
                    <a:pt x="6329" y="249"/>
                    <a:pt x="6938" y="249"/>
                  </a:cubicBezTo>
                  <a:cubicBezTo>
                    <a:pt x="7344" y="249"/>
                    <a:pt x="7752" y="329"/>
                    <a:pt x="8139" y="489"/>
                  </a:cubicBezTo>
                  <a:cubicBezTo>
                    <a:pt x="9140" y="956"/>
                    <a:pt x="10041" y="1590"/>
                    <a:pt x="10808" y="2390"/>
                  </a:cubicBezTo>
                  <a:cubicBezTo>
                    <a:pt x="10841" y="2390"/>
                    <a:pt x="10875" y="2357"/>
                    <a:pt x="10875" y="2323"/>
                  </a:cubicBezTo>
                  <a:cubicBezTo>
                    <a:pt x="9765" y="1271"/>
                    <a:pt x="8414" y="0"/>
                    <a:pt x="6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4947962" y="3213725"/>
              <a:ext cx="294304" cy="309765"/>
            </a:xfrm>
            <a:custGeom>
              <a:rect b="b" l="l" r="r" t="t"/>
              <a:pathLst>
                <a:path extrusionOk="0" h="14185" w="13477">
                  <a:moveTo>
                    <a:pt x="6788" y="1"/>
                  </a:moveTo>
                  <a:cubicBezTo>
                    <a:pt x="5261" y="1"/>
                    <a:pt x="4248" y="1592"/>
                    <a:pt x="5204" y="3710"/>
                  </a:cubicBezTo>
                  <a:cubicBezTo>
                    <a:pt x="5204" y="3710"/>
                    <a:pt x="4565" y="3480"/>
                    <a:pt x="3762" y="3480"/>
                  </a:cubicBezTo>
                  <a:cubicBezTo>
                    <a:pt x="2944" y="3480"/>
                    <a:pt x="1957" y="3718"/>
                    <a:pt x="1301" y="4677"/>
                  </a:cubicBezTo>
                  <a:cubicBezTo>
                    <a:pt x="0" y="6579"/>
                    <a:pt x="1534" y="11449"/>
                    <a:pt x="13476" y="14184"/>
                  </a:cubicBezTo>
                  <a:cubicBezTo>
                    <a:pt x="13109" y="10448"/>
                    <a:pt x="12142" y="6812"/>
                    <a:pt x="10608" y="3410"/>
                  </a:cubicBezTo>
                  <a:cubicBezTo>
                    <a:pt x="9482" y="969"/>
                    <a:pt x="7979" y="1"/>
                    <a:pt x="6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5031139" y="3290962"/>
              <a:ext cx="195817" cy="216497"/>
            </a:xfrm>
            <a:custGeom>
              <a:rect b="b" l="l" r="r" t="t"/>
              <a:pathLst>
                <a:path extrusionOk="0" h="9914" w="8967">
                  <a:moveTo>
                    <a:pt x="4770" y="1"/>
                  </a:moveTo>
                  <a:cubicBezTo>
                    <a:pt x="4759" y="1"/>
                    <a:pt x="4745" y="11"/>
                    <a:pt x="4730" y="39"/>
                  </a:cubicBezTo>
                  <a:cubicBezTo>
                    <a:pt x="4430" y="1174"/>
                    <a:pt x="4263" y="2374"/>
                    <a:pt x="4297" y="3575"/>
                  </a:cubicBezTo>
                  <a:cubicBezTo>
                    <a:pt x="4063" y="3308"/>
                    <a:pt x="3796" y="3042"/>
                    <a:pt x="3530" y="2741"/>
                  </a:cubicBezTo>
                  <a:cubicBezTo>
                    <a:pt x="2963" y="2141"/>
                    <a:pt x="2362" y="1507"/>
                    <a:pt x="1762" y="907"/>
                  </a:cubicBezTo>
                  <a:cubicBezTo>
                    <a:pt x="1728" y="907"/>
                    <a:pt x="1695" y="907"/>
                    <a:pt x="1728" y="940"/>
                  </a:cubicBezTo>
                  <a:cubicBezTo>
                    <a:pt x="2729" y="2041"/>
                    <a:pt x="3696" y="3142"/>
                    <a:pt x="4630" y="4276"/>
                  </a:cubicBezTo>
                  <a:cubicBezTo>
                    <a:pt x="3897" y="4276"/>
                    <a:pt x="3163" y="4309"/>
                    <a:pt x="2429" y="4376"/>
                  </a:cubicBezTo>
                  <a:cubicBezTo>
                    <a:pt x="1628" y="4409"/>
                    <a:pt x="828" y="4543"/>
                    <a:pt x="27" y="4643"/>
                  </a:cubicBezTo>
                  <a:cubicBezTo>
                    <a:pt x="0" y="4643"/>
                    <a:pt x="16" y="4685"/>
                    <a:pt x="24" y="4685"/>
                  </a:cubicBezTo>
                  <a:cubicBezTo>
                    <a:pt x="26" y="4685"/>
                    <a:pt x="27" y="4683"/>
                    <a:pt x="27" y="4676"/>
                  </a:cubicBezTo>
                  <a:cubicBezTo>
                    <a:pt x="828" y="4576"/>
                    <a:pt x="1628" y="4509"/>
                    <a:pt x="2429" y="4476"/>
                  </a:cubicBezTo>
                  <a:cubicBezTo>
                    <a:pt x="2685" y="4465"/>
                    <a:pt x="2940" y="4461"/>
                    <a:pt x="3197" y="4461"/>
                  </a:cubicBezTo>
                  <a:cubicBezTo>
                    <a:pt x="3711" y="4461"/>
                    <a:pt x="4230" y="4476"/>
                    <a:pt x="4764" y="4476"/>
                  </a:cubicBezTo>
                  <a:cubicBezTo>
                    <a:pt x="5264" y="5110"/>
                    <a:pt x="5765" y="5744"/>
                    <a:pt x="6232" y="6344"/>
                  </a:cubicBezTo>
                  <a:lnTo>
                    <a:pt x="5598" y="6344"/>
                  </a:lnTo>
                  <a:cubicBezTo>
                    <a:pt x="5231" y="6344"/>
                    <a:pt x="4864" y="6377"/>
                    <a:pt x="4497" y="6411"/>
                  </a:cubicBezTo>
                  <a:cubicBezTo>
                    <a:pt x="3763" y="6477"/>
                    <a:pt x="3029" y="6577"/>
                    <a:pt x="2295" y="6744"/>
                  </a:cubicBezTo>
                  <a:cubicBezTo>
                    <a:pt x="2295" y="6744"/>
                    <a:pt x="2295" y="6778"/>
                    <a:pt x="2295" y="6811"/>
                  </a:cubicBezTo>
                  <a:cubicBezTo>
                    <a:pt x="3029" y="6711"/>
                    <a:pt x="3763" y="6644"/>
                    <a:pt x="4497" y="6611"/>
                  </a:cubicBezTo>
                  <a:lnTo>
                    <a:pt x="6098" y="6611"/>
                  </a:lnTo>
                  <a:cubicBezTo>
                    <a:pt x="6148" y="6627"/>
                    <a:pt x="6198" y="6636"/>
                    <a:pt x="6248" y="6636"/>
                  </a:cubicBezTo>
                  <a:cubicBezTo>
                    <a:pt x="6298" y="6636"/>
                    <a:pt x="6348" y="6627"/>
                    <a:pt x="6398" y="6611"/>
                  </a:cubicBezTo>
                  <a:cubicBezTo>
                    <a:pt x="6732" y="7011"/>
                    <a:pt x="7065" y="7445"/>
                    <a:pt x="7366" y="7845"/>
                  </a:cubicBezTo>
                  <a:cubicBezTo>
                    <a:pt x="7633" y="8179"/>
                    <a:pt x="7866" y="8512"/>
                    <a:pt x="8100" y="8846"/>
                  </a:cubicBezTo>
                  <a:cubicBezTo>
                    <a:pt x="8366" y="9179"/>
                    <a:pt x="8600" y="9580"/>
                    <a:pt x="8867" y="9913"/>
                  </a:cubicBezTo>
                  <a:cubicBezTo>
                    <a:pt x="8933" y="9913"/>
                    <a:pt x="8967" y="9880"/>
                    <a:pt x="8967" y="9846"/>
                  </a:cubicBezTo>
                  <a:cubicBezTo>
                    <a:pt x="8800" y="9513"/>
                    <a:pt x="8600" y="9179"/>
                    <a:pt x="8366" y="8879"/>
                  </a:cubicBezTo>
                  <a:cubicBezTo>
                    <a:pt x="8166" y="8579"/>
                    <a:pt x="7966" y="8279"/>
                    <a:pt x="7766" y="7978"/>
                  </a:cubicBezTo>
                  <a:cubicBezTo>
                    <a:pt x="7599" y="7745"/>
                    <a:pt x="7466" y="7511"/>
                    <a:pt x="7299" y="7278"/>
                  </a:cubicBezTo>
                  <a:lnTo>
                    <a:pt x="7299" y="7111"/>
                  </a:lnTo>
                  <a:cubicBezTo>
                    <a:pt x="7299" y="7044"/>
                    <a:pt x="7332" y="6911"/>
                    <a:pt x="7332" y="6811"/>
                  </a:cubicBezTo>
                  <a:cubicBezTo>
                    <a:pt x="7366" y="6577"/>
                    <a:pt x="7399" y="6377"/>
                    <a:pt x="7432" y="6144"/>
                  </a:cubicBezTo>
                  <a:cubicBezTo>
                    <a:pt x="7466" y="5910"/>
                    <a:pt x="7499" y="5677"/>
                    <a:pt x="7532" y="5477"/>
                  </a:cubicBezTo>
                  <a:cubicBezTo>
                    <a:pt x="7566" y="5243"/>
                    <a:pt x="7633" y="5010"/>
                    <a:pt x="7699" y="4776"/>
                  </a:cubicBezTo>
                  <a:cubicBezTo>
                    <a:pt x="7699" y="4757"/>
                    <a:pt x="7688" y="4738"/>
                    <a:pt x="7679" y="4738"/>
                  </a:cubicBezTo>
                  <a:cubicBezTo>
                    <a:pt x="7672" y="4738"/>
                    <a:pt x="7666" y="4748"/>
                    <a:pt x="7666" y="4776"/>
                  </a:cubicBezTo>
                  <a:cubicBezTo>
                    <a:pt x="7633" y="4910"/>
                    <a:pt x="7599" y="5043"/>
                    <a:pt x="7532" y="5176"/>
                  </a:cubicBezTo>
                  <a:cubicBezTo>
                    <a:pt x="7532" y="5277"/>
                    <a:pt x="7499" y="5377"/>
                    <a:pt x="7466" y="5477"/>
                  </a:cubicBezTo>
                  <a:cubicBezTo>
                    <a:pt x="7399" y="5710"/>
                    <a:pt x="7366" y="5910"/>
                    <a:pt x="7299" y="6144"/>
                  </a:cubicBezTo>
                  <a:cubicBezTo>
                    <a:pt x="7232" y="6377"/>
                    <a:pt x="7199" y="6577"/>
                    <a:pt x="7166" y="6778"/>
                  </a:cubicBezTo>
                  <a:cubicBezTo>
                    <a:pt x="7166" y="6878"/>
                    <a:pt x="7132" y="6978"/>
                    <a:pt x="7132" y="7078"/>
                  </a:cubicBezTo>
                  <a:cubicBezTo>
                    <a:pt x="6932" y="6778"/>
                    <a:pt x="6699" y="6477"/>
                    <a:pt x="6465" y="6177"/>
                  </a:cubicBezTo>
                  <a:cubicBezTo>
                    <a:pt x="5831" y="5343"/>
                    <a:pt x="5164" y="4543"/>
                    <a:pt x="4497" y="3775"/>
                  </a:cubicBezTo>
                  <a:lnTo>
                    <a:pt x="4497" y="3742"/>
                  </a:lnTo>
                  <a:cubicBezTo>
                    <a:pt x="4464" y="2508"/>
                    <a:pt x="4597" y="1240"/>
                    <a:pt x="4797" y="39"/>
                  </a:cubicBezTo>
                  <a:cubicBezTo>
                    <a:pt x="4797" y="20"/>
                    <a:pt x="4786" y="1"/>
                    <a:pt x="47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5030986" y="3352281"/>
              <a:ext cx="56122" cy="2206"/>
            </a:xfrm>
            <a:custGeom>
              <a:rect b="b" l="l" r="r" t="t"/>
              <a:pathLst>
                <a:path extrusionOk="0" h="101" w="2570">
                  <a:moveTo>
                    <a:pt x="1268" y="0"/>
                  </a:moveTo>
                  <a:cubicBezTo>
                    <a:pt x="868" y="0"/>
                    <a:pt x="434" y="0"/>
                    <a:pt x="34" y="33"/>
                  </a:cubicBezTo>
                  <a:cubicBezTo>
                    <a:pt x="1" y="33"/>
                    <a:pt x="1" y="100"/>
                    <a:pt x="34" y="100"/>
                  </a:cubicBezTo>
                  <a:cubicBezTo>
                    <a:pt x="434" y="67"/>
                    <a:pt x="901" y="67"/>
                    <a:pt x="1335" y="67"/>
                  </a:cubicBezTo>
                  <a:cubicBezTo>
                    <a:pt x="1769" y="67"/>
                    <a:pt x="2169" y="100"/>
                    <a:pt x="2569" y="100"/>
                  </a:cubicBezTo>
                  <a:lnTo>
                    <a:pt x="2569" y="67"/>
                  </a:lnTo>
                  <a:cubicBezTo>
                    <a:pt x="2136" y="0"/>
                    <a:pt x="1702" y="0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5163559" y="3347346"/>
              <a:ext cx="8779" cy="53567"/>
            </a:xfrm>
            <a:custGeom>
              <a:rect b="b" l="l" r="r" t="t"/>
              <a:pathLst>
                <a:path extrusionOk="0" h="2453" w="402">
                  <a:moveTo>
                    <a:pt x="368" y="1"/>
                  </a:moveTo>
                  <a:cubicBezTo>
                    <a:pt x="351" y="1"/>
                    <a:pt x="334" y="9"/>
                    <a:pt x="334" y="26"/>
                  </a:cubicBezTo>
                  <a:cubicBezTo>
                    <a:pt x="268" y="460"/>
                    <a:pt x="201" y="827"/>
                    <a:pt x="134" y="1227"/>
                  </a:cubicBezTo>
                  <a:cubicBezTo>
                    <a:pt x="101" y="1427"/>
                    <a:pt x="101" y="1660"/>
                    <a:pt x="67" y="1861"/>
                  </a:cubicBezTo>
                  <a:cubicBezTo>
                    <a:pt x="34" y="2027"/>
                    <a:pt x="1" y="2228"/>
                    <a:pt x="1" y="2428"/>
                  </a:cubicBezTo>
                  <a:cubicBezTo>
                    <a:pt x="17" y="2444"/>
                    <a:pt x="34" y="2453"/>
                    <a:pt x="47" y="2453"/>
                  </a:cubicBezTo>
                  <a:cubicBezTo>
                    <a:pt x="59" y="2453"/>
                    <a:pt x="67" y="2444"/>
                    <a:pt x="67" y="2428"/>
                  </a:cubicBezTo>
                  <a:cubicBezTo>
                    <a:pt x="134" y="2228"/>
                    <a:pt x="134" y="2027"/>
                    <a:pt x="134" y="1861"/>
                  </a:cubicBezTo>
                  <a:cubicBezTo>
                    <a:pt x="168" y="1660"/>
                    <a:pt x="201" y="1460"/>
                    <a:pt x="201" y="1260"/>
                  </a:cubicBezTo>
                  <a:cubicBezTo>
                    <a:pt x="268" y="827"/>
                    <a:pt x="301" y="426"/>
                    <a:pt x="401" y="26"/>
                  </a:cubicBezTo>
                  <a:cubicBezTo>
                    <a:pt x="401" y="9"/>
                    <a:pt x="384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5141722" y="3275960"/>
              <a:ext cx="10569" cy="53021"/>
            </a:xfrm>
            <a:custGeom>
              <a:rect b="b" l="l" r="r" t="t"/>
              <a:pathLst>
                <a:path extrusionOk="0" h="2428" w="484">
                  <a:moveTo>
                    <a:pt x="463" y="1"/>
                  </a:moveTo>
                  <a:cubicBezTo>
                    <a:pt x="450" y="1"/>
                    <a:pt x="434" y="9"/>
                    <a:pt x="434" y="26"/>
                  </a:cubicBezTo>
                  <a:cubicBezTo>
                    <a:pt x="334" y="426"/>
                    <a:pt x="234" y="827"/>
                    <a:pt x="133" y="1227"/>
                  </a:cubicBezTo>
                  <a:cubicBezTo>
                    <a:pt x="100" y="1427"/>
                    <a:pt x="67" y="1627"/>
                    <a:pt x="33" y="1827"/>
                  </a:cubicBezTo>
                  <a:cubicBezTo>
                    <a:pt x="0" y="2027"/>
                    <a:pt x="0" y="2228"/>
                    <a:pt x="0" y="2428"/>
                  </a:cubicBezTo>
                  <a:lnTo>
                    <a:pt x="33" y="2428"/>
                  </a:lnTo>
                  <a:cubicBezTo>
                    <a:pt x="100" y="2228"/>
                    <a:pt x="133" y="2061"/>
                    <a:pt x="133" y="1861"/>
                  </a:cubicBezTo>
                  <a:cubicBezTo>
                    <a:pt x="167" y="1660"/>
                    <a:pt x="200" y="1460"/>
                    <a:pt x="234" y="1260"/>
                  </a:cubicBezTo>
                  <a:cubicBezTo>
                    <a:pt x="300" y="860"/>
                    <a:pt x="367" y="426"/>
                    <a:pt x="467" y="26"/>
                  </a:cubicBezTo>
                  <a:cubicBezTo>
                    <a:pt x="484" y="9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4684258" y="3487954"/>
              <a:ext cx="131156" cy="369884"/>
            </a:xfrm>
            <a:custGeom>
              <a:rect b="b" l="l" r="r" t="t"/>
              <a:pathLst>
                <a:path extrusionOk="0" h="16938" w="6006">
                  <a:moveTo>
                    <a:pt x="2366" y="1"/>
                  </a:moveTo>
                  <a:cubicBezTo>
                    <a:pt x="1259" y="1"/>
                    <a:pt x="492" y="1197"/>
                    <a:pt x="1" y="2093"/>
                  </a:cubicBezTo>
                  <a:cubicBezTo>
                    <a:pt x="1" y="2117"/>
                    <a:pt x="17" y="2140"/>
                    <a:pt x="27" y="2140"/>
                  </a:cubicBezTo>
                  <a:cubicBezTo>
                    <a:pt x="31" y="2140"/>
                    <a:pt x="34" y="2136"/>
                    <a:pt x="34" y="2126"/>
                  </a:cubicBezTo>
                  <a:cubicBezTo>
                    <a:pt x="360" y="1638"/>
                    <a:pt x="1290" y="323"/>
                    <a:pt x="2296" y="323"/>
                  </a:cubicBezTo>
                  <a:cubicBezTo>
                    <a:pt x="2320" y="323"/>
                    <a:pt x="2345" y="324"/>
                    <a:pt x="2369" y="325"/>
                  </a:cubicBezTo>
                  <a:cubicBezTo>
                    <a:pt x="3103" y="392"/>
                    <a:pt x="3670" y="892"/>
                    <a:pt x="4004" y="2660"/>
                  </a:cubicBezTo>
                  <a:cubicBezTo>
                    <a:pt x="4838" y="7097"/>
                    <a:pt x="5638" y="16136"/>
                    <a:pt x="5738" y="16703"/>
                  </a:cubicBezTo>
                  <a:cubicBezTo>
                    <a:pt x="5754" y="16862"/>
                    <a:pt x="5815" y="16938"/>
                    <a:pt x="5875" y="16938"/>
                  </a:cubicBezTo>
                  <a:cubicBezTo>
                    <a:pt x="5941" y="16938"/>
                    <a:pt x="6005" y="16845"/>
                    <a:pt x="6005" y="16670"/>
                  </a:cubicBezTo>
                  <a:cubicBezTo>
                    <a:pt x="6005" y="15936"/>
                    <a:pt x="5938" y="15202"/>
                    <a:pt x="5872" y="14469"/>
                  </a:cubicBezTo>
                  <a:cubicBezTo>
                    <a:pt x="5805" y="13735"/>
                    <a:pt x="5738" y="12967"/>
                    <a:pt x="5638" y="12234"/>
                  </a:cubicBezTo>
                  <a:cubicBezTo>
                    <a:pt x="5471" y="10733"/>
                    <a:pt x="5305" y="9265"/>
                    <a:pt x="5104" y="7764"/>
                  </a:cubicBezTo>
                  <a:cubicBezTo>
                    <a:pt x="4904" y="6296"/>
                    <a:pt x="4704" y="4828"/>
                    <a:pt x="4471" y="3361"/>
                  </a:cubicBezTo>
                  <a:cubicBezTo>
                    <a:pt x="4404" y="2660"/>
                    <a:pt x="4237" y="1993"/>
                    <a:pt x="4037" y="1359"/>
                  </a:cubicBezTo>
                  <a:cubicBezTo>
                    <a:pt x="3870" y="792"/>
                    <a:pt x="3470" y="325"/>
                    <a:pt x="2903" y="92"/>
                  </a:cubicBezTo>
                  <a:cubicBezTo>
                    <a:pt x="2716" y="29"/>
                    <a:pt x="2537" y="1"/>
                    <a:pt x="2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4558979" y="3461313"/>
              <a:ext cx="210557" cy="262487"/>
            </a:xfrm>
            <a:custGeom>
              <a:rect b="b" l="l" r="r" t="t"/>
              <a:pathLst>
                <a:path extrusionOk="0" h="12020" w="9642">
                  <a:moveTo>
                    <a:pt x="5832" y="1"/>
                  </a:moveTo>
                  <a:cubicBezTo>
                    <a:pt x="5565" y="1"/>
                    <a:pt x="5181" y="175"/>
                    <a:pt x="4637" y="611"/>
                  </a:cubicBezTo>
                  <a:cubicBezTo>
                    <a:pt x="134" y="4214"/>
                    <a:pt x="0" y="12019"/>
                    <a:pt x="0" y="12019"/>
                  </a:cubicBezTo>
                  <a:cubicBezTo>
                    <a:pt x="0" y="12019"/>
                    <a:pt x="8006" y="7383"/>
                    <a:pt x="9007" y="4314"/>
                  </a:cubicBezTo>
                  <a:cubicBezTo>
                    <a:pt x="9641" y="2339"/>
                    <a:pt x="9185" y="1778"/>
                    <a:pt x="8463" y="1778"/>
                  </a:cubicBezTo>
                  <a:cubicBezTo>
                    <a:pt x="7514" y="1778"/>
                    <a:pt x="6105" y="2746"/>
                    <a:pt x="6105" y="2746"/>
                  </a:cubicBezTo>
                  <a:cubicBezTo>
                    <a:pt x="6105" y="2746"/>
                    <a:pt x="6892" y="1"/>
                    <a:pt x="58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4569897" y="3510009"/>
              <a:ext cx="157361" cy="192956"/>
            </a:xfrm>
            <a:custGeom>
              <a:rect b="b" l="l" r="r" t="t"/>
              <a:pathLst>
                <a:path extrusionOk="0" h="8836" w="7206">
                  <a:moveTo>
                    <a:pt x="7206" y="2684"/>
                  </a:moveTo>
                  <a:cubicBezTo>
                    <a:pt x="7197" y="2686"/>
                    <a:pt x="7188" y="2687"/>
                    <a:pt x="7179" y="2688"/>
                  </a:cubicBezTo>
                  <a:lnTo>
                    <a:pt x="7179" y="2688"/>
                  </a:lnTo>
                  <a:cubicBezTo>
                    <a:pt x="7182" y="2692"/>
                    <a:pt x="7185" y="2694"/>
                    <a:pt x="7189" y="2694"/>
                  </a:cubicBezTo>
                  <a:cubicBezTo>
                    <a:pt x="7194" y="2694"/>
                    <a:pt x="7199" y="2691"/>
                    <a:pt x="7206" y="2684"/>
                  </a:cubicBezTo>
                  <a:close/>
                  <a:moveTo>
                    <a:pt x="3352" y="1"/>
                  </a:moveTo>
                  <a:cubicBezTo>
                    <a:pt x="3333" y="1"/>
                    <a:pt x="3303" y="16"/>
                    <a:pt x="3303" y="16"/>
                  </a:cubicBezTo>
                  <a:cubicBezTo>
                    <a:pt x="3403" y="416"/>
                    <a:pt x="3503" y="816"/>
                    <a:pt x="3603" y="1216"/>
                  </a:cubicBezTo>
                  <a:cubicBezTo>
                    <a:pt x="3703" y="1583"/>
                    <a:pt x="3837" y="1950"/>
                    <a:pt x="3970" y="2351"/>
                  </a:cubicBezTo>
                  <a:cubicBezTo>
                    <a:pt x="3670" y="2718"/>
                    <a:pt x="3370" y="3118"/>
                    <a:pt x="3136" y="3518"/>
                  </a:cubicBezTo>
                  <a:cubicBezTo>
                    <a:pt x="3003" y="3118"/>
                    <a:pt x="2803" y="2751"/>
                    <a:pt x="2703" y="2351"/>
                  </a:cubicBezTo>
                  <a:cubicBezTo>
                    <a:pt x="2703" y="2339"/>
                    <a:pt x="2695" y="2336"/>
                    <a:pt x="2687" y="2336"/>
                  </a:cubicBezTo>
                  <a:cubicBezTo>
                    <a:pt x="2669" y="2336"/>
                    <a:pt x="2647" y="2351"/>
                    <a:pt x="2669" y="2351"/>
                  </a:cubicBezTo>
                  <a:cubicBezTo>
                    <a:pt x="2803" y="2784"/>
                    <a:pt x="2869" y="3218"/>
                    <a:pt x="3003" y="3685"/>
                  </a:cubicBezTo>
                  <a:cubicBezTo>
                    <a:pt x="2836" y="3952"/>
                    <a:pt x="2636" y="4219"/>
                    <a:pt x="2469" y="4485"/>
                  </a:cubicBezTo>
                  <a:cubicBezTo>
                    <a:pt x="2136" y="4986"/>
                    <a:pt x="1835" y="5486"/>
                    <a:pt x="1535" y="5987"/>
                  </a:cubicBezTo>
                  <a:cubicBezTo>
                    <a:pt x="1502" y="6020"/>
                    <a:pt x="1468" y="6087"/>
                    <a:pt x="1468" y="6120"/>
                  </a:cubicBezTo>
                  <a:cubicBezTo>
                    <a:pt x="968" y="6987"/>
                    <a:pt x="468" y="7888"/>
                    <a:pt x="1" y="8789"/>
                  </a:cubicBezTo>
                  <a:cubicBezTo>
                    <a:pt x="1" y="8812"/>
                    <a:pt x="17" y="8836"/>
                    <a:pt x="39" y="8836"/>
                  </a:cubicBezTo>
                  <a:cubicBezTo>
                    <a:pt x="48" y="8836"/>
                    <a:pt x="58" y="8832"/>
                    <a:pt x="67" y="8822"/>
                  </a:cubicBezTo>
                  <a:cubicBezTo>
                    <a:pt x="534" y="7921"/>
                    <a:pt x="1068" y="7054"/>
                    <a:pt x="1602" y="6220"/>
                  </a:cubicBezTo>
                  <a:cubicBezTo>
                    <a:pt x="1702" y="6187"/>
                    <a:pt x="1769" y="6187"/>
                    <a:pt x="1869" y="6153"/>
                  </a:cubicBezTo>
                  <a:lnTo>
                    <a:pt x="2136" y="6120"/>
                  </a:lnTo>
                  <a:cubicBezTo>
                    <a:pt x="2369" y="6053"/>
                    <a:pt x="2569" y="6020"/>
                    <a:pt x="2769" y="5953"/>
                  </a:cubicBezTo>
                  <a:cubicBezTo>
                    <a:pt x="3203" y="5853"/>
                    <a:pt x="3570" y="5753"/>
                    <a:pt x="4004" y="5686"/>
                  </a:cubicBezTo>
                  <a:cubicBezTo>
                    <a:pt x="4037" y="5686"/>
                    <a:pt x="4004" y="5653"/>
                    <a:pt x="4004" y="5653"/>
                  </a:cubicBezTo>
                  <a:cubicBezTo>
                    <a:pt x="3503" y="5720"/>
                    <a:pt x="3036" y="5786"/>
                    <a:pt x="2536" y="5853"/>
                  </a:cubicBezTo>
                  <a:cubicBezTo>
                    <a:pt x="2302" y="5886"/>
                    <a:pt x="2069" y="5886"/>
                    <a:pt x="1835" y="5953"/>
                  </a:cubicBezTo>
                  <a:lnTo>
                    <a:pt x="1802" y="5953"/>
                  </a:lnTo>
                  <a:cubicBezTo>
                    <a:pt x="2102" y="5520"/>
                    <a:pt x="2369" y="5053"/>
                    <a:pt x="2669" y="4652"/>
                  </a:cubicBezTo>
                  <a:cubicBezTo>
                    <a:pt x="2969" y="4219"/>
                    <a:pt x="3270" y="3818"/>
                    <a:pt x="3570" y="3385"/>
                  </a:cubicBezTo>
                  <a:cubicBezTo>
                    <a:pt x="3837" y="3351"/>
                    <a:pt x="4137" y="3285"/>
                    <a:pt x="4404" y="3218"/>
                  </a:cubicBezTo>
                  <a:lnTo>
                    <a:pt x="5338" y="3051"/>
                  </a:lnTo>
                  <a:cubicBezTo>
                    <a:pt x="5963" y="2920"/>
                    <a:pt x="6555" y="2788"/>
                    <a:pt x="7179" y="2688"/>
                  </a:cubicBezTo>
                  <a:lnTo>
                    <a:pt x="7179" y="2688"/>
                  </a:lnTo>
                  <a:cubicBezTo>
                    <a:pt x="7168" y="2677"/>
                    <a:pt x="7160" y="2651"/>
                    <a:pt x="7139" y="2651"/>
                  </a:cubicBezTo>
                  <a:cubicBezTo>
                    <a:pt x="6505" y="2784"/>
                    <a:pt x="5872" y="2851"/>
                    <a:pt x="5238" y="2951"/>
                  </a:cubicBezTo>
                  <a:cubicBezTo>
                    <a:pt x="4938" y="2984"/>
                    <a:pt x="4637" y="3051"/>
                    <a:pt x="4337" y="3084"/>
                  </a:cubicBezTo>
                  <a:cubicBezTo>
                    <a:pt x="4137" y="3118"/>
                    <a:pt x="3903" y="3118"/>
                    <a:pt x="3703" y="3151"/>
                  </a:cubicBezTo>
                  <a:cubicBezTo>
                    <a:pt x="4304" y="2317"/>
                    <a:pt x="4904" y="1517"/>
                    <a:pt x="5505" y="683"/>
                  </a:cubicBezTo>
                  <a:cubicBezTo>
                    <a:pt x="5505" y="659"/>
                    <a:pt x="5488" y="636"/>
                    <a:pt x="5466" y="636"/>
                  </a:cubicBezTo>
                  <a:cubicBezTo>
                    <a:pt x="5457" y="636"/>
                    <a:pt x="5448" y="640"/>
                    <a:pt x="5438" y="649"/>
                  </a:cubicBezTo>
                  <a:cubicBezTo>
                    <a:pt x="4971" y="1116"/>
                    <a:pt x="4504" y="1650"/>
                    <a:pt x="4104" y="2184"/>
                  </a:cubicBezTo>
                  <a:cubicBezTo>
                    <a:pt x="3970" y="1850"/>
                    <a:pt x="3870" y="1517"/>
                    <a:pt x="3737" y="1183"/>
                  </a:cubicBezTo>
                  <a:cubicBezTo>
                    <a:pt x="3603" y="783"/>
                    <a:pt x="3470" y="416"/>
                    <a:pt x="3370" y="16"/>
                  </a:cubicBezTo>
                  <a:cubicBezTo>
                    <a:pt x="3370" y="4"/>
                    <a:pt x="3362" y="1"/>
                    <a:pt x="33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4612873" y="3553727"/>
              <a:ext cx="10220" cy="32451"/>
            </a:xfrm>
            <a:custGeom>
              <a:rect b="b" l="l" r="r" t="t"/>
              <a:pathLst>
                <a:path extrusionOk="0" h="1486" w="468">
                  <a:moveTo>
                    <a:pt x="50" y="0"/>
                  </a:moveTo>
                  <a:cubicBezTo>
                    <a:pt x="30" y="0"/>
                    <a:pt x="1" y="15"/>
                    <a:pt x="1" y="15"/>
                  </a:cubicBezTo>
                  <a:cubicBezTo>
                    <a:pt x="67" y="249"/>
                    <a:pt x="134" y="482"/>
                    <a:pt x="168" y="749"/>
                  </a:cubicBezTo>
                  <a:cubicBezTo>
                    <a:pt x="234" y="982"/>
                    <a:pt x="301" y="1216"/>
                    <a:pt x="368" y="1449"/>
                  </a:cubicBezTo>
                  <a:cubicBezTo>
                    <a:pt x="380" y="1475"/>
                    <a:pt x="398" y="1486"/>
                    <a:pt x="415" y="1486"/>
                  </a:cubicBezTo>
                  <a:cubicBezTo>
                    <a:pt x="442" y="1486"/>
                    <a:pt x="468" y="1457"/>
                    <a:pt x="468" y="1416"/>
                  </a:cubicBezTo>
                  <a:cubicBezTo>
                    <a:pt x="434" y="1316"/>
                    <a:pt x="401" y="1216"/>
                    <a:pt x="368" y="1082"/>
                  </a:cubicBezTo>
                  <a:lnTo>
                    <a:pt x="234" y="749"/>
                  </a:lnTo>
                  <a:cubicBezTo>
                    <a:pt x="168" y="482"/>
                    <a:pt x="101" y="249"/>
                    <a:pt x="67" y="15"/>
                  </a:cubicBezTo>
                  <a:cubicBezTo>
                    <a:pt x="67" y="4"/>
                    <a:pt x="60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4695198" y="3546040"/>
              <a:ext cx="49265" cy="5831"/>
            </a:xfrm>
            <a:custGeom>
              <a:rect b="b" l="l" r="r" t="t"/>
              <a:pathLst>
                <a:path extrusionOk="0" h="267" w="2256">
                  <a:moveTo>
                    <a:pt x="2202" y="0"/>
                  </a:moveTo>
                  <a:cubicBezTo>
                    <a:pt x="1868" y="33"/>
                    <a:pt x="1468" y="67"/>
                    <a:pt x="1101" y="100"/>
                  </a:cubicBezTo>
                  <a:cubicBezTo>
                    <a:pt x="734" y="134"/>
                    <a:pt x="367" y="167"/>
                    <a:pt x="0" y="234"/>
                  </a:cubicBezTo>
                  <a:cubicBezTo>
                    <a:pt x="0" y="234"/>
                    <a:pt x="0" y="267"/>
                    <a:pt x="0" y="267"/>
                  </a:cubicBezTo>
                  <a:cubicBezTo>
                    <a:pt x="400" y="234"/>
                    <a:pt x="734" y="200"/>
                    <a:pt x="1134" y="167"/>
                  </a:cubicBezTo>
                  <a:cubicBezTo>
                    <a:pt x="1501" y="134"/>
                    <a:pt x="1835" y="67"/>
                    <a:pt x="2235" y="33"/>
                  </a:cubicBezTo>
                  <a:cubicBezTo>
                    <a:pt x="2242" y="40"/>
                    <a:pt x="2246" y="43"/>
                    <a:pt x="2248" y="43"/>
                  </a:cubicBezTo>
                  <a:cubicBezTo>
                    <a:pt x="2255" y="43"/>
                    <a:pt x="2228" y="0"/>
                    <a:pt x="2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4633268" y="3172082"/>
              <a:ext cx="319810" cy="725813"/>
            </a:xfrm>
            <a:custGeom>
              <a:rect b="b" l="l" r="r" t="t"/>
              <a:pathLst>
                <a:path extrusionOk="0" h="33237" w="14645">
                  <a:moveTo>
                    <a:pt x="7641" y="0"/>
                  </a:moveTo>
                  <a:cubicBezTo>
                    <a:pt x="7541" y="0"/>
                    <a:pt x="7440" y="4"/>
                    <a:pt x="7339" y="13"/>
                  </a:cubicBezTo>
                  <a:cubicBezTo>
                    <a:pt x="5972" y="213"/>
                    <a:pt x="4838" y="1080"/>
                    <a:pt x="3870" y="2048"/>
                  </a:cubicBezTo>
                  <a:cubicBezTo>
                    <a:pt x="2769" y="3115"/>
                    <a:pt x="1769" y="4283"/>
                    <a:pt x="768" y="5417"/>
                  </a:cubicBezTo>
                  <a:cubicBezTo>
                    <a:pt x="501" y="5717"/>
                    <a:pt x="268" y="5984"/>
                    <a:pt x="1" y="6284"/>
                  </a:cubicBezTo>
                  <a:cubicBezTo>
                    <a:pt x="1" y="6308"/>
                    <a:pt x="1" y="6331"/>
                    <a:pt x="24" y="6331"/>
                  </a:cubicBezTo>
                  <a:cubicBezTo>
                    <a:pt x="34" y="6331"/>
                    <a:pt x="48" y="6327"/>
                    <a:pt x="67" y="6317"/>
                  </a:cubicBezTo>
                  <a:cubicBezTo>
                    <a:pt x="1035" y="5183"/>
                    <a:pt x="2069" y="4082"/>
                    <a:pt x="3136" y="3048"/>
                  </a:cubicBezTo>
                  <a:cubicBezTo>
                    <a:pt x="4137" y="2081"/>
                    <a:pt x="5138" y="1014"/>
                    <a:pt x="6505" y="613"/>
                  </a:cubicBezTo>
                  <a:cubicBezTo>
                    <a:pt x="6865" y="500"/>
                    <a:pt x="7247" y="440"/>
                    <a:pt x="7625" y="440"/>
                  </a:cubicBezTo>
                  <a:cubicBezTo>
                    <a:pt x="7913" y="440"/>
                    <a:pt x="8199" y="474"/>
                    <a:pt x="8473" y="547"/>
                  </a:cubicBezTo>
                  <a:cubicBezTo>
                    <a:pt x="9007" y="713"/>
                    <a:pt x="9441" y="1014"/>
                    <a:pt x="9808" y="1380"/>
                  </a:cubicBezTo>
                  <a:cubicBezTo>
                    <a:pt x="10575" y="2248"/>
                    <a:pt x="11075" y="3249"/>
                    <a:pt x="11342" y="4349"/>
                  </a:cubicBezTo>
                  <a:cubicBezTo>
                    <a:pt x="12176" y="7251"/>
                    <a:pt x="12510" y="10320"/>
                    <a:pt x="12810" y="13356"/>
                  </a:cubicBezTo>
                  <a:cubicBezTo>
                    <a:pt x="13143" y="16391"/>
                    <a:pt x="13377" y="19493"/>
                    <a:pt x="13510" y="22596"/>
                  </a:cubicBezTo>
                  <a:cubicBezTo>
                    <a:pt x="13677" y="25665"/>
                    <a:pt x="13777" y="28800"/>
                    <a:pt x="14077" y="31902"/>
                  </a:cubicBezTo>
                  <a:cubicBezTo>
                    <a:pt x="14144" y="32269"/>
                    <a:pt x="14178" y="32670"/>
                    <a:pt x="14211" y="33036"/>
                  </a:cubicBezTo>
                  <a:cubicBezTo>
                    <a:pt x="14228" y="33170"/>
                    <a:pt x="14336" y="33237"/>
                    <a:pt x="14440" y="33237"/>
                  </a:cubicBezTo>
                  <a:cubicBezTo>
                    <a:pt x="14544" y="33237"/>
                    <a:pt x="14645" y="33170"/>
                    <a:pt x="14645" y="33036"/>
                  </a:cubicBezTo>
                  <a:cubicBezTo>
                    <a:pt x="14378" y="29868"/>
                    <a:pt x="14244" y="26665"/>
                    <a:pt x="14111" y="23463"/>
                  </a:cubicBezTo>
                  <a:cubicBezTo>
                    <a:pt x="13944" y="20261"/>
                    <a:pt x="13744" y="17092"/>
                    <a:pt x="13444" y="13923"/>
                  </a:cubicBezTo>
                  <a:cubicBezTo>
                    <a:pt x="13277" y="12355"/>
                    <a:pt x="13077" y="10754"/>
                    <a:pt x="12877" y="9186"/>
                  </a:cubicBezTo>
                  <a:cubicBezTo>
                    <a:pt x="12676" y="7652"/>
                    <a:pt x="12376" y="6117"/>
                    <a:pt x="11943" y="4616"/>
                  </a:cubicBezTo>
                  <a:cubicBezTo>
                    <a:pt x="11676" y="3449"/>
                    <a:pt x="11142" y="2348"/>
                    <a:pt x="10442" y="1380"/>
                  </a:cubicBezTo>
                  <a:cubicBezTo>
                    <a:pt x="9769" y="495"/>
                    <a:pt x="8734" y="0"/>
                    <a:pt x="7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0"/>
            <p:cNvSpPr/>
            <p:nvPr/>
          </p:nvSpPr>
          <p:spPr>
            <a:xfrm>
              <a:off x="4457000" y="3125110"/>
              <a:ext cx="397574" cy="410021"/>
            </a:xfrm>
            <a:custGeom>
              <a:rect b="b" l="l" r="r" t="t"/>
              <a:pathLst>
                <a:path extrusionOk="0" h="18776" w="18206">
                  <a:moveTo>
                    <a:pt x="11001" y="0"/>
                  </a:moveTo>
                  <a:cubicBezTo>
                    <a:pt x="8433" y="0"/>
                    <a:pt x="1976" y="7737"/>
                    <a:pt x="0" y="18776"/>
                  </a:cubicBezTo>
                  <a:cubicBezTo>
                    <a:pt x="0" y="18776"/>
                    <a:pt x="11609" y="13639"/>
                    <a:pt x="15545" y="8535"/>
                  </a:cubicBezTo>
                  <a:cubicBezTo>
                    <a:pt x="18205" y="5063"/>
                    <a:pt x="17025" y="3419"/>
                    <a:pt x="14982" y="3419"/>
                  </a:cubicBezTo>
                  <a:cubicBezTo>
                    <a:pt x="14002" y="3419"/>
                    <a:pt x="12824" y="3797"/>
                    <a:pt x="11775" y="4532"/>
                  </a:cubicBezTo>
                  <a:cubicBezTo>
                    <a:pt x="11775" y="4532"/>
                    <a:pt x="13577" y="1163"/>
                    <a:pt x="11442" y="96"/>
                  </a:cubicBezTo>
                  <a:cubicBezTo>
                    <a:pt x="11312" y="32"/>
                    <a:pt x="11164" y="0"/>
                    <a:pt x="110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4497049" y="3210406"/>
              <a:ext cx="254975" cy="274039"/>
            </a:xfrm>
            <a:custGeom>
              <a:rect b="b" l="l" r="r" t="t"/>
              <a:pathLst>
                <a:path extrusionOk="0" h="12549" w="11676">
                  <a:moveTo>
                    <a:pt x="6051" y="1"/>
                  </a:moveTo>
                  <a:cubicBezTo>
                    <a:pt x="6039" y="1"/>
                    <a:pt x="6022" y="9"/>
                    <a:pt x="6005" y="26"/>
                  </a:cubicBezTo>
                  <a:cubicBezTo>
                    <a:pt x="5972" y="926"/>
                    <a:pt x="5872" y="1827"/>
                    <a:pt x="5805" y="2728"/>
                  </a:cubicBezTo>
                  <a:cubicBezTo>
                    <a:pt x="5805" y="3161"/>
                    <a:pt x="5805" y="3595"/>
                    <a:pt x="5772" y="4062"/>
                  </a:cubicBezTo>
                  <a:lnTo>
                    <a:pt x="5772" y="4729"/>
                  </a:lnTo>
                  <a:lnTo>
                    <a:pt x="5772" y="5129"/>
                  </a:lnTo>
                  <a:cubicBezTo>
                    <a:pt x="5705" y="5196"/>
                    <a:pt x="5638" y="5296"/>
                    <a:pt x="5538" y="5363"/>
                  </a:cubicBezTo>
                  <a:cubicBezTo>
                    <a:pt x="4504" y="6564"/>
                    <a:pt x="3503" y="7798"/>
                    <a:pt x="2569" y="9032"/>
                  </a:cubicBezTo>
                  <a:lnTo>
                    <a:pt x="2569" y="8832"/>
                  </a:lnTo>
                  <a:cubicBezTo>
                    <a:pt x="2569" y="8699"/>
                    <a:pt x="2536" y="8565"/>
                    <a:pt x="2503" y="8432"/>
                  </a:cubicBezTo>
                  <a:cubicBezTo>
                    <a:pt x="2469" y="8132"/>
                    <a:pt x="2436" y="7831"/>
                    <a:pt x="2403" y="7531"/>
                  </a:cubicBezTo>
                  <a:cubicBezTo>
                    <a:pt x="2336" y="7231"/>
                    <a:pt x="2303" y="6964"/>
                    <a:pt x="2269" y="6697"/>
                  </a:cubicBezTo>
                  <a:cubicBezTo>
                    <a:pt x="2203" y="6430"/>
                    <a:pt x="2136" y="6063"/>
                    <a:pt x="2102" y="5730"/>
                  </a:cubicBezTo>
                  <a:cubicBezTo>
                    <a:pt x="2102" y="5713"/>
                    <a:pt x="2086" y="5705"/>
                    <a:pt x="2069" y="5705"/>
                  </a:cubicBezTo>
                  <a:cubicBezTo>
                    <a:pt x="2052" y="5705"/>
                    <a:pt x="2036" y="5713"/>
                    <a:pt x="2036" y="5730"/>
                  </a:cubicBezTo>
                  <a:cubicBezTo>
                    <a:pt x="2102" y="6063"/>
                    <a:pt x="2136" y="6364"/>
                    <a:pt x="2169" y="6697"/>
                  </a:cubicBezTo>
                  <a:cubicBezTo>
                    <a:pt x="2203" y="6997"/>
                    <a:pt x="2203" y="7264"/>
                    <a:pt x="2236" y="7565"/>
                  </a:cubicBezTo>
                  <a:cubicBezTo>
                    <a:pt x="2269" y="7831"/>
                    <a:pt x="2303" y="8132"/>
                    <a:pt x="2303" y="8432"/>
                  </a:cubicBezTo>
                  <a:cubicBezTo>
                    <a:pt x="2303" y="8565"/>
                    <a:pt x="2336" y="8699"/>
                    <a:pt x="2369" y="8832"/>
                  </a:cubicBezTo>
                  <a:lnTo>
                    <a:pt x="2403" y="9032"/>
                  </a:lnTo>
                  <a:cubicBezTo>
                    <a:pt x="2403" y="9099"/>
                    <a:pt x="2403" y="9166"/>
                    <a:pt x="2436" y="9199"/>
                  </a:cubicBezTo>
                  <a:lnTo>
                    <a:pt x="1936" y="9866"/>
                  </a:lnTo>
                  <a:cubicBezTo>
                    <a:pt x="1302" y="10733"/>
                    <a:pt x="635" y="11601"/>
                    <a:pt x="1" y="12501"/>
                  </a:cubicBezTo>
                  <a:cubicBezTo>
                    <a:pt x="1" y="12525"/>
                    <a:pt x="1" y="12549"/>
                    <a:pt x="13" y="12549"/>
                  </a:cubicBezTo>
                  <a:cubicBezTo>
                    <a:pt x="18" y="12549"/>
                    <a:pt x="25" y="12545"/>
                    <a:pt x="34" y="12535"/>
                  </a:cubicBezTo>
                  <a:cubicBezTo>
                    <a:pt x="635" y="11734"/>
                    <a:pt x="1302" y="10934"/>
                    <a:pt x="1902" y="10166"/>
                  </a:cubicBezTo>
                  <a:cubicBezTo>
                    <a:pt x="2403" y="10166"/>
                    <a:pt x="2870" y="10166"/>
                    <a:pt x="3370" y="10133"/>
                  </a:cubicBezTo>
                  <a:lnTo>
                    <a:pt x="4871" y="10133"/>
                  </a:lnTo>
                  <a:cubicBezTo>
                    <a:pt x="4904" y="10133"/>
                    <a:pt x="4904" y="10100"/>
                    <a:pt x="4871" y="10100"/>
                  </a:cubicBezTo>
                  <a:lnTo>
                    <a:pt x="1969" y="10100"/>
                  </a:lnTo>
                  <a:cubicBezTo>
                    <a:pt x="2536" y="9433"/>
                    <a:pt x="3103" y="8765"/>
                    <a:pt x="3670" y="8065"/>
                  </a:cubicBezTo>
                  <a:lnTo>
                    <a:pt x="4304" y="7331"/>
                  </a:lnTo>
                  <a:cubicBezTo>
                    <a:pt x="4404" y="7348"/>
                    <a:pt x="4496" y="7356"/>
                    <a:pt x="4588" y="7356"/>
                  </a:cubicBezTo>
                  <a:cubicBezTo>
                    <a:pt x="4679" y="7356"/>
                    <a:pt x="4771" y="7348"/>
                    <a:pt x="4871" y="7331"/>
                  </a:cubicBezTo>
                  <a:lnTo>
                    <a:pt x="6839" y="7331"/>
                  </a:lnTo>
                  <a:cubicBezTo>
                    <a:pt x="7740" y="7331"/>
                    <a:pt x="8640" y="7298"/>
                    <a:pt x="9508" y="7298"/>
                  </a:cubicBezTo>
                  <a:cubicBezTo>
                    <a:pt x="9541" y="7264"/>
                    <a:pt x="9541" y="7231"/>
                    <a:pt x="9508" y="7231"/>
                  </a:cubicBezTo>
                  <a:cubicBezTo>
                    <a:pt x="8640" y="7231"/>
                    <a:pt x="7740" y="7198"/>
                    <a:pt x="6839" y="7164"/>
                  </a:cubicBezTo>
                  <a:lnTo>
                    <a:pt x="5572" y="7131"/>
                  </a:lnTo>
                  <a:lnTo>
                    <a:pt x="4437" y="7131"/>
                  </a:lnTo>
                  <a:lnTo>
                    <a:pt x="5905" y="5396"/>
                  </a:lnTo>
                  <a:cubicBezTo>
                    <a:pt x="5905" y="5396"/>
                    <a:pt x="5939" y="5396"/>
                    <a:pt x="5939" y="5363"/>
                  </a:cubicBezTo>
                  <a:cubicBezTo>
                    <a:pt x="6406" y="4796"/>
                    <a:pt x="6873" y="4229"/>
                    <a:pt x="7373" y="3695"/>
                  </a:cubicBezTo>
                  <a:lnTo>
                    <a:pt x="7573" y="3462"/>
                  </a:lnTo>
                  <a:cubicBezTo>
                    <a:pt x="7922" y="3479"/>
                    <a:pt x="8273" y="3485"/>
                    <a:pt x="8626" y="3485"/>
                  </a:cubicBezTo>
                  <a:cubicBezTo>
                    <a:pt x="9418" y="3485"/>
                    <a:pt x="10215" y="3455"/>
                    <a:pt x="11005" y="3455"/>
                  </a:cubicBezTo>
                  <a:cubicBezTo>
                    <a:pt x="11207" y="3455"/>
                    <a:pt x="11408" y="3457"/>
                    <a:pt x="11609" y="3462"/>
                  </a:cubicBezTo>
                  <a:cubicBezTo>
                    <a:pt x="11676" y="3428"/>
                    <a:pt x="11676" y="3362"/>
                    <a:pt x="11643" y="3362"/>
                  </a:cubicBezTo>
                  <a:cubicBezTo>
                    <a:pt x="10528" y="3362"/>
                    <a:pt x="9412" y="3288"/>
                    <a:pt x="8297" y="3288"/>
                  </a:cubicBezTo>
                  <a:cubicBezTo>
                    <a:pt x="8111" y="3288"/>
                    <a:pt x="7926" y="3290"/>
                    <a:pt x="7740" y="3295"/>
                  </a:cubicBezTo>
                  <a:lnTo>
                    <a:pt x="8474" y="2461"/>
                  </a:lnTo>
                  <a:cubicBezTo>
                    <a:pt x="8841" y="2061"/>
                    <a:pt x="9174" y="1660"/>
                    <a:pt x="9508" y="1260"/>
                  </a:cubicBezTo>
                  <a:cubicBezTo>
                    <a:pt x="9508" y="1236"/>
                    <a:pt x="9508" y="1213"/>
                    <a:pt x="9484" y="1213"/>
                  </a:cubicBezTo>
                  <a:cubicBezTo>
                    <a:pt x="9474" y="1213"/>
                    <a:pt x="9461" y="1217"/>
                    <a:pt x="9441" y="1227"/>
                  </a:cubicBezTo>
                  <a:cubicBezTo>
                    <a:pt x="9074" y="1527"/>
                    <a:pt x="8774" y="1860"/>
                    <a:pt x="8474" y="2194"/>
                  </a:cubicBezTo>
                  <a:cubicBezTo>
                    <a:pt x="8140" y="2561"/>
                    <a:pt x="7807" y="2895"/>
                    <a:pt x="7473" y="3261"/>
                  </a:cubicBezTo>
                  <a:cubicBezTo>
                    <a:pt x="6973" y="3795"/>
                    <a:pt x="6506" y="4329"/>
                    <a:pt x="6005" y="4896"/>
                  </a:cubicBezTo>
                  <a:lnTo>
                    <a:pt x="6005" y="4729"/>
                  </a:lnTo>
                  <a:lnTo>
                    <a:pt x="6005" y="4029"/>
                  </a:lnTo>
                  <a:lnTo>
                    <a:pt x="6005" y="2728"/>
                  </a:lnTo>
                  <a:cubicBezTo>
                    <a:pt x="6005" y="1827"/>
                    <a:pt x="6005" y="926"/>
                    <a:pt x="6072" y="26"/>
                  </a:cubicBezTo>
                  <a:cubicBezTo>
                    <a:pt x="6072" y="9"/>
                    <a:pt x="6064" y="1"/>
                    <a:pt x="6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4667509" y="3332780"/>
              <a:ext cx="53917" cy="2752"/>
            </a:xfrm>
            <a:custGeom>
              <a:rect b="b" l="l" r="r" t="t"/>
              <a:pathLst>
                <a:path extrusionOk="0" h="126" w="2469">
                  <a:moveTo>
                    <a:pt x="297" y="1"/>
                  </a:moveTo>
                  <a:cubicBezTo>
                    <a:pt x="201" y="1"/>
                    <a:pt x="101" y="9"/>
                    <a:pt x="1" y="26"/>
                  </a:cubicBezTo>
                  <a:lnTo>
                    <a:pt x="1" y="93"/>
                  </a:lnTo>
                  <a:cubicBezTo>
                    <a:pt x="201" y="126"/>
                    <a:pt x="401" y="126"/>
                    <a:pt x="568" y="126"/>
                  </a:cubicBezTo>
                  <a:lnTo>
                    <a:pt x="2469" y="126"/>
                  </a:lnTo>
                  <a:cubicBezTo>
                    <a:pt x="2469" y="93"/>
                    <a:pt x="2469" y="93"/>
                    <a:pt x="2469" y="93"/>
                  </a:cubicBezTo>
                  <a:lnTo>
                    <a:pt x="1201" y="59"/>
                  </a:lnTo>
                  <a:lnTo>
                    <a:pt x="568" y="26"/>
                  </a:lnTo>
                  <a:cubicBezTo>
                    <a:pt x="484" y="9"/>
                    <a:pt x="392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4558236" y="3301684"/>
              <a:ext cx="7316" cy="43151"/>
            </a:xfrm>
            <a:custGeom>
              <a:rect b="b" l="l" r="r" t="t"/>
              <a:pathLst>
                <a:path extrusionOk="0" h="1976" w="335">
                  <a:moveTo>
                    <a:pt x="50" y="1"/>
                  </a:moveTo>
                  <a:cubicBezTo>
                    <a:pt x="31" y="1"/>
                    <a:pt x="1" y="15"/>
                    <a:pt x="1" y="15"/>
                  </a:cubicBezTo>
                  <a:cubicBezTo>
                    <a:pt x="34" y="349"/>
                    <a:pt x="68" y="649"/>
                    <a:pt x="101" y="983"/>
                  </a:cubicBezTo>
                  <a:cubicBezTo>
                    <a:pt x="101" y="1150"/>
                    <a:pt x="134" y="1316"/>
                    <a:pt x="134" y="1483"/>
                  </a:cubicBezTo>
                  <a:cubicBezTo>
                    <a:pt x="134" y="1617"/>
                    <a:pt x="168" y="1783"/>
                    <a:pt x="201" y="1950"/>
                  </a:cubicBezTo>
                  <a:cubicBezTo>
                    <a:pt x="218" y="1967"/>
                    <a:pt x="243" y="1975"/>
                    <a:pt x="268" y="1975"/>
                  </a:cubicBezTo>
                  <a:cubicBezTo>
                    <a:pt x="293" y="1975"/>
                    <a:pt x="318" y="1967"/>
                    <a:pt x="335" y="1950"/>
                  </a:cubicBezTo>
                  <a:cubicBezTo>
                    <a:pt x="335" y="1850"/>
                    <a:pt x="335" y="1783"/>
                    <a:pt x="335" y="1683"/>
                  </a:cubicBezTo>
                  <a:lnTo>
                    <a:pt x="301" y="1450"/>
                  </a:lnTo>
                  <a:cubicBezTo>
                    <a:pt x="301" y="1283"/>
                    <a:pt x="234" y="1116"/>
                    <a:pt x="201" y="949"/>
                  </a:cubicBezTo>
                  <a:cubicBezTo>
                    <a:pt x="168" y="649"/>
                    <a:pt x="101" y="316"/>
                    <a:pt x="68" y="15"/>
                  </a:cubicBezTo>
                  <a:cubicBezTo>
                    <a:pt x="68" y="4"/>
                    <a:pt x="6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837969" y="3092158"/>
              <a:ext cx="101260" cy="684082"/>
            </a:xfrm>
            <a:custGeom>
              <a:rect b="b" l="l" r="r" t="t"/>
              <a:pathLst>
                <a:path extrusionOk="0" h="31326" w="4637">
                  <a:moveTo>
                    <a:pt x="2733" y="0"/>
                  </a:moveTo>
                  <a:cubicBezTo>
                    <a:pt x="2701" y="0"/>
                    <a:pt x="2668" y="1"/>
                    <a:pt x="2635" y="4"/>
                  </a:cubicBezTo>
                  <a:cubicBezTo>
                    <a:pt x="1768" y="37"/>
                    <a:pt x="1368" y="938"/>
                    <a:pt x="1201" y="1671"/>
                  </a:cubicBezTo>
                  <a:cubicBezTo>
                    <a:pt x="634" y="3906"/>
                    <a:pt x="601" y="6241"/>
                    <a:pt x="467" y="8543"/>
                  </a:cubicBezTo>
                  <a:cubicBezTo>
                    <a:pt x="234" y="13380"/>
                    <a:pt x="33" y="18250"/>
                    <a:pt x="0" y="23087"/>
                  </a:cubicBezTo>
                  <a:lnTo>
                    <a:pt x="0" y="27123"/>
                  </a:lnTo>
                  <a:cubicBezTo>
                    <a:pt x="0" y="28491"/>
                    <a:pt x="0" y="29858"/>
                    <a:pt x="100" y="31226"/>
                  </a:cubicBezTo>
                  <a:cubicBezTo>
                    <a:pt x="100" y="31293"/>
                    <a:pt x="150" y="31326"/>
                    <a:pt x="200" y="31326"/>
                  </a:cubicBezTo>
                  <a:cubicBezTo>
                    <a:pt x="250" y="31326"/>
                    <a:pt x="300" y="31293"/>
                    <a:pt x="300" y="31226"/>
                  </a:cubicBezTo>
                  <a:cubicBezTo>
                    <a:pt x="300" y="30058"/>
                    <a:pt x="267" y="28891"/>
                    <a:pt x="267" y="27723"/>
                  </a:cubicBezTo>
                  <a:cubicBezTo>
                    <a:pt x="267" y="26556"/>
                    <a:pt x="267" y="25422"/>
                    <a:pt x="267" y="24288"/>
                  </a:cubicBezTo>
                  <a:cubicBezTo>
                    <a:pt x="300" y="21953"/>
                    <a:pt x="367" y="19651"/>
                    <a:pt x="467" y="17349"/>
                  </a:cubicBezTo>
                  <a:cubicBezTo>
                    <a:pt x="534" y="15048"/>
                    <a:pt x="634" y="12746"/>
                    <a:pt x="734" y="10444"/>
                  </a:cubicBezTo>
                  <a:cubicBezTo>
                    <a:pt x="801" y="9277"/>
                    <a:pt x="834" y="8143"/>
                    <a:pt x="901" y="6975"/>
                  </a:cubicBezTo>
                  <a:cubicBezTo>
                    <a:pt x="934" y="5841"/>
                    <a:pt x="1001" y="4740"/>
                    <a:pt x="1101" y="3639"/>
                  </a:cubicBezTo>
                  <a:cubicBezTo>
                    <a:pt x="1201" y="3039"/>
                    <a:pt x="1268" y="2405"/>
                    <a:pt x="1401" y="1805"/>
                  </a:cubicBezTo>
                  <a:cubicBezTo>
                    <a:pt x="1468" y="1338"/>
                    <a:pt x="1668" y="904"/>
                    <a:pt x="1935" y="537"/>
                  </a:cubicBezTo>
                  <a:cubicBezTo>
                    <a:pt x="2153" y="319"/>
                    <a:pt x="2451" y="210"/>
                    <a:pt x="2752" y="210"/>
                  </a:cubicBezTo>
                  <a:cubicBezTo>
                    <a:pt x="3003" y="210"/>
                    <a:pt x="3257" y="286"/>
                    <a:pt x="3469" y="437"/>
                  </a:cubicBezTo>
                  <a:cubicBezTo>
                    <a:pt x="3936" y="771"/>
                    <a:pt x="4303" y="1238"/>
                    <a:pt x="4537" y="1771"/>
                  </a:cubicBezTo>
                  <a:cubicBezTo>
                    <a:pt x="4570" y="1771"/>
                    <a:pt x="4637" y="1738"/>
                    <a:pt x="4603" y="1738"/>
                  </a:cubicBezTo>
                  <a:cubicBezTo>
                    <a:pt x="4216" y="963"/>
                    <a:pt x="3703" y="0"/>
                    <a:pt x="2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4879262" y="3079471"/>
              <a:ext cx="146661" cy="183238"/>
            </a:xfrm>
            <a:custGeom>
              <a:rect b="b" l="l" r="r" t="t"/>
              <a:pathLst>
                <a:path extrusionOk="0" h="8391" w="6716">
                  <a:moveTo>
                    <a:pt x="2660" y="1"/>
                  </a:moveTo>
                  <a:cubicBezTo>
                    <a:pt x="1909" y="1"/>
                    <a:pt x="2446" y="1952"/>
                    <a:pt x="2446" y="1952"/>
                  </a:cubicBezTo>
                  <a:cubicBezTo>
                    <a:pt x="2446" y="1952"/>
                    <a:pt x="1454" y="1255"/>
                    <a:pt x="798" y="1255"/>
                  </a:cubicBezTo>
                  <a:cubicBezTo>
                    <a:pt x="305" y="1255"/>
                    <a:pt x="1" y="1647"/>
                    <a:pt x="444" y="3020"/>
                  </a:cubicBezTo>
                  <a:cubicBezTo>
                    <a:pt x="1145" y="5154"/>
                    <a:pt x="6715" y="8390"/>
                    <a:pt x="6715" y="8390"/>
                  </a:cubicBezTo>
                  <a:cubicBezTo>
                    <a:pt x="6715" y="8390"/>
                    <a:pt x="6615" y="2920"/>
                    <a:pt x="3480" y="418"/>
                  </a:cubicBezTo>
                  <a:cubicBezTo>
                    <a:pt x="3109" y="120"/>
                    <a:pt x="2845" y="1"/>
                    <a:pt x="26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4914442" y="3126879"/>
              <a:ext cx="105650" cy="119801"/>
            </a:xfrm>
            <a:custGeom>
              <a:rect b="b" l="l" r="r" t="t"/>
              <a:pathLst>
                <a:path extrusionOk="0" h="5486" w="4838">
                  <a:moveTo>
                    <a:pt x="1028" y="1"/>
                  </a:moveTo>
                  <a:cubicBezTo>
                    <a:pt x="1018" y="1"/>
                    <a:pt x="1001" y="24"/>
                    <a:pt x="1001" y="48"/>
                  </a:cubicBezTo>
                  <a:cubicBezTo>
                    <a:pt x="1368" y="515"/>
                    <a:pt x="1702" y="982"/>
                    <a:pt x="2035" y="1449"/>
                  </a:cubicBezTo>
                  <a:cubicBezTo>
                    <a:pt x="1402" y="1282"/>
                    <a:pt x="734" y="1182"/>
                    <a:pt x="67" y="1115"/>
                  </a:cubicBezTo>
                  <a:cubicBezTo>
                    <a:pt x="34" y="1115"/>
                    <a:pt x="1" y="1149"/>
                    <a:pt x="67" y="1149"/>
                  </a:cubicBezTo>
                  <a:cubicBezTo>
                    <a:pt x="768" y="1249"/>
                    <a:pt x="1468" y="1449"/>
                    <a:pt x="2135" y="1582"/>
                  </a:cubicBezTo>
                  <a:cubicBezTo>
                    <a:pt x="2402" y="1949"/>
                    <a:pt x="2669" y="2350"/>
                    <a:pt x="2936" y="2717"/>
                  </a:cubicBezTo>
                  <a:lnTo>
                    <a:pt x="3236" y="3184"/>
                  </a:lnTo>
                  <a:lnTo>
                    <a:pt x="3003" y="3150"/>
                  </a:lnTo>
                  <a:lnTo>
                    <a:pt x="2536" y="3117"/>
                  </a:lnTo>
                  <a:cubicBezTo>
                    <a:pt x="2202" y="3084"/>
                    <a:pt x="1902" y="3084"/>
                    <a:pt x="1568" y="3050"/>
                  </a:cubicBezTo>
                  <a:cubicBezTo>
                    <a:pt x="1535" y="3050"/>
                    <a:pt x="1535" y="3117"/>
                    <a:pt x="1568" y="3117"/>
                  </a:cubicBezTo>
                  <a:cubicBezTo>
                    <a:pt x="1902" y="3117"/>
                    <a:pt x="2202" y="3150"/>
                    <a:pt x="2502" y="3184"/>
                  </a:cubicBezTo>
                  <a:lnTo>
                    <a:pt x="3003" y="3250"/>
                  </a:lnTo>
                  <a:lnTo>
                    <a:pt x="3303" y="3250"/>
                  </a:lnTo>
                  <a:lnTo>
                    <a:pt x="3837" y="4051"/>
                  </a:lnTo>
                  <a:cubicBezTo>
                    <a:pt x="4137" y="4518"/>
                    <a:pt x="4437" y="5018"/>
                    <a:pt x="4771" y="5485"/>
                  </a:cubicBezTo>
                  <a:cubicBezTo>
                    <a:pt x="4771" y="5485"/>
                    <a:pt x="4837" y="5485"/>
                    <a:pt x="4804" y="5452"/>
                  </a:cubicBezTo>
                  <a:cubicBezTo>
                    <a:pt x="4537" y="4952"/>
                    <a:pt x="4237" y="4451"/>
                    <a:pt x="3937" y="3984"/>
                  </a:cubicBezTo>
                  <a:cubicBezTo>
                    <a:pt x="3870" y="3917"/>
                    <a:pt x="3837" y="3817"/>
                    <a:pt x="3770" y="3751"/>
                  </a:cubicBezTo>
                  <a:cubicBezTo>
                    <a:pt x="3770" y="3651"/>
                    <a:pt x="3770" y="3584"/>
                    <a:pt x="3770" y="3484"/>
                  </a:cubicBezTo>
                  <a:lnTo>
                    <a:pt x="3770" y="3084"/>
                  </a:lnTo>
                  <a:cubicBezTo>
                    <a:pt x="3770" y="2850"/>
                    <a:pt x="3770" y="2583"/>
                    <a:pt x="3803" y="2316"/>
                  </a:cubicBezTo>
                  <a:cubicBezTo>
                    <a:pt x="3803" y="2300"/>
                    <a:pt x="3787" y="2291"/>
                    <a:pt x="3770" y="2291"/>
                  </a:cubicBezTo>
                  <a:cubicBezTo>
                    <a:pt x="3753" y="2291"/>
                    <a:pt x="3737" y="2300"/>
                    <a:pt x="3737" y="2316"/>
                  </a:cubicBezTo>
                  <a:cubicBezTo>
                    <a:pt x="3737" y="2583"/>
                    <a:pt x="3737" y="2817"/>
                    <a:pt x="3737" y="3084"/>
                  </a:cubicBezTo>
                  <a:lnTo>
                    <a:pt x="3737" y="3450"/>
                  </a:lnTo>
                  <a:lnTo>
                    <a:pt x="3737" y="3617"/>
                  </a:lnTo>
                  <a:cubicBezTo>
                    <a:pt x="3503" y="3284"/>
                    <a:pt x="3270" y="2917"/>
                    <a:pt x="3036" y="2617"/>
                  </a:cubicBezTo>
                  <a:lnTo>
                    <a:pt x="2836" y="2316"/>
                  </a:lnTo>
                  <a:cubicBezTo>
                    <a:pt x="2803" y="1983"/>
                    <a:pt x="2803" y="1649"/>
                    <a:pt x="2836" y="1349"/>
                  </a:cubicBezTo>
                  <a:lnTo>
                    <a:pt x="2836" y="282"/>
                  </a:lnTo>
                  <a:cubicBezTo>
                    <a:pt x="2836" y="265"/>
                    <a:pt x="2828" y="257"/>
                    <a:pt x="2815" y="257"/>
                  </a:cubicBezTo>
                  <a:cubicBezTo>
                    <a:pt x="2803" y="257"/>
                    <a:pt x="2786" y="265"/>
                    <a:pt x="2769" y="282"/>
                  </a:cubicBezTo>
                  <a:cubicBezTo>
                    <a:pt x="2769" y="648"/>
                    <a:pt x="2769" y="1015"/>
                    <a:pt x="2736" y="1382"/>
                  </a:cubicBezTo>
                  <a:cubicBezTo>
                    <a:pt x="2736" y="1649"/>
                    <a:pt x="2736" y="1883"/>
                    <a:pt x="2736" y="2150"/>
                  </a:cubicBezTo>
                  <a:cubicBezTo>
                    <a:pt x="2202" y="1416"/>
                    <a:pt x="1635" y="715"/>
                    <a:pt x="1035" y="15"/>
                  </a:cubicBezTo>
                  <a:cubicBezTo>
                    <a:pt x="1035" y="5"/>
                    <a:pt x="1032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4968357" y="3114978"/>
              <a:ext cx="2555" cy="32625"/>
            </a:xfrm>
            <a:custGeom>
              <a:rect b="b" l="l" r="r" t="t"/>
              <a:pathLst>
                <a:path extrusionOk="0" h="1494" w="117">
                  <a:moveTo>
                    <a:pt x="83" y="1"/>
                  </a:moveTo>
                  <a:cubicBezTo>
                    <a:pt x="67" y="1"/>
                    <a:pt x="50" y="9"/>
                    <a:pt x="67" y="26"/>
                  </a:cubicBezTo>
                  <a:cubicBezTo>
                    <a:pt x="67" y="293"/>
                    <a:pt x="33" y="526"/>
                    <a:pt x="0" y="760"/>
                  </a:cubicBezTo>
                  <a:lnTo>
                    <a:pt x="0" y="1127"/>
                  </a:lnTo>
                  <a:lnTo>
                    <a:pt x="0" y="1294"/>
                  </a:lnTo>
                  <a:cubicBezTo>
                    <a:pt x="0" y="1360"/>
                    <a:pt x="0" y="1427"/>
                    <a:pt x="0" y="1494"/>
                  </a:cubicBezTo>
                  <a:lnTo>
                    <a:pt x="67" y="1494"/>
                  </a:lnTo>
                  <a:cubicBezTo>
                    <a:pt x="67" y="1427"/>
                    <a:pt x="67" y="1360"/>
                    <a:pt x="67" y="1327"/>
                  </a:cubicBezTo>
                  <a:lnTo>
                    <a:pt x="67" y="1127"/>
                  </a:lnTo>
                  <a:lnTo>
                    <a:pt x="67" y="793"/>
                  </a:lnTo>
                  <a:cubicBezTo>
                    <a:pt x="67" y="526"/>
                    <a:pt x="67" y="293"/>
                    <a:pt x="100" y="26"/>
                  </a:cubicBezTo>
                  <a:cubicBezTo>
                    <a:pt x="117" y="9"/>
                    <a:pt x="100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4925360" y="3163609"/>
              <a:ext cx="29896" cy="4389"/>
            </a:xfrm>
            <a:custGeom>
              <a:rect b="b" l="l" r="r" t="t"/>
              <a:pathLst>
                <a:path extrusionOk="0" h="201" w="1369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468" y="101"/>
                    <a:pt x="902" y="167"/>
                    <a:pt x="1369" y="201"/>
                  </a:cubicBezTo>
                  <a:cubicBezTo>
                    <a:pt x="1369" y="201"/>
                    <a:pt x="1369" y="134"/>
                    <a:pt x="1369" y="134"/>
                  </a:cubicBezTo>
                  <a:cubicBezTo>
                    <a:pt x="1135" y="101"/>
                    <a:pt x="935" y="101"/>
                    <a:pt x="735" y="67"/>
                  </a:cubicBezTo>
                  <a:cubicBezTo>
                    <a:pt x="501" y="67"/>
                    <a:pt x="268" y="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4731600" y="3432379"/>
              <a:ext cx="210557" cy="373203"/>
            </a:xfrm>
            <a:custGeom>
              <a:rect b="b" l="l" r="r" t="t"/>
              <a:pathLst>
                <a:path extrusionOk="0" h="17090" w="9642">
                  <a:moveTo>
                    <a:pt x="5707" y="1"/>
                  </a:moveTo>
                  <a:cubicBezTo>
                    <a:pt x="4441" y="1"/>
                    <a:pt x="3561" y="954"/>
                    <a:pt x="3036" y="2036"/>
                  </a:cubicBezTo>
                  <a:cubicBezTo>
                    <a:pt x="2770" y="2603"/>
                    <a:pt x="2569" y="3204"/>
                    <a:pt x="2403" y="3837"/>
                  </a:cubicBezTo>
                  <a:cubicBezTo>
                    <a:pt x="2169" y="4671"/>
                    <a:pt x="1936" y="5505"/>
                    <a:pt x="1736" y="6339"/>
                  </a:cubicBezTo>
                  <a:cubicBezTo>
                    <a:pt x="1335" y="7974"/>
                    <a:pt x="968" y="9642"/>
                    <a:pt x="701" y="11309"/>
                  </a:cubicBezTo>
                  <a:cubicBezTo>
                    <a:pt x="535" y="12210"/>
                    <a:pt x="368" y="13144"/>
                    <a:pt x="268" y="14078"/>
                  </a:cubicBezTo>
                  <a:cubicBezTo>
                    <a:pt x="134" y="15012"/>
                    <a:pt x="34" y="15979"/>
                    <a:pt x="1" y="16947"/>
                  </a:cubicBezTo>
                  <a:cubicBezTo>
                    <a:pt x="1" y="17038"/>
                    <a:pt x="82" y="17090"/>
                    <a:pt x="160" y="17090"/>
                  </a:cubicBezTo>
                  <a:cubicBezTo>
                    <a:pt x="224" y="17090"/>
                    <a:pt x="286" y="17055"/>
                    <a:pt x="301" y="16980"/>
                  </a:cubicBezTo>
                  <a:cubicBezTo>
                    <a:pt x="468" y="16180"/>
                    <a:pt x="535" y="15379"/>
                    <a:pt x="635" y="14612"/>
                  </a:cubicBezTo>
                  <a:cubicBezTo>
                    <a:pt x="735" y="13811"/>
                    <a:pt x="868" y="13011"/>
                    <a:pt x="1002" y="12210"/>
                  </a:cubicBezTo>
                  <a:cubicBezTo>
                    <a:pt x="1269" y="10642"/>
                    <a:pt x="1602" y="9075"/>
                    <a:pt x="1936" y="7507"/>
                  </a:cubicBezTo>
                  <a:cubicBezTo>
                    <a:pt x="2269" y="6039"/>
                    <a:pt x="2603" y="4538"/>
                    <a:pt x="3070" y="3070"/>
                  </a:cubicBezTo>
                  <a:cubicBezTo>
                    <a:pt x="3437" y="2070"/>
                    <a:pt x="3970" y="835"/>
                    <a:pt x="5071" y="468"/>
                  </a:cubicBezTo>
                  <a:cubicBezTo>
                    <a:pt x="5344" y="379"/>
                    <a:pt x="5611" y="340"/>
                    <a:pt x="5874" y="340"/>
                  </a:cubicBezTo>
                  <a:cubicBezTo>
                    <a:pt x="7281" y="340"/>
                    <a:pt x="8539" y="1482"/>
                    <a:pt x="9608" y="2270"/>
                  </a:cubicBezTo>
                  <a:cubicBezTo>
                    <a:pt x="9608" y="2270"/>
                    <a:pt x="9641" y="2236"/>
                    <a:pt x="9608" y="2236"/>
                  </a:cubicBezTo>
                  <a:cubicBezTo>
                    <a:pt x="8407" y="1336"/>
                    <a:pt x="7373" y="68"/>
                    <a:pt x="5772" y="1"/>
                  </a:cubicBezTo>
                  <a:cubicBezTo>
                    <a:pt x="5750" y="1"/>
                    <a:pt x="5728" y="1"/>
                    <a:pt x="57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4808816" y="3380298"/>
              <a:ext cx="300025" cy="363900"/>
            </a:xfrm>
            <a:custGeom>
              <a:rect b="b" l="l" r="r" t="t"/>
              <a:pathLst>
                <a:path extrusionOk="0" h="16664" w="13739">
                  <a:moveTo>
                    <a:pt x="5799" y="1"/>
                  </a:moveTo>
                  <a:cubicBezTo>
                    <a:pt x="5633" y="1"/>
                    <a:pt x="5479" y="28"/>
                    <a:pt x="5338" y="85"/>
                  </a:cubicBezTo>
                  <a:cubicBezTo>
                    <a:pt x="3770" y="685"/>
                    <a:pt x="4871" y="3754"/>
                    <a:pt x="4871" y="3754"/>
                  </a:cubicBezTo>
                  <a:cubicBezTo>
                    <a:pt x="4871" y="3754"/>
                    <a:pt x="3893" y="2993"/>
                    <a:pt x="2764" y="2993"/>
                  </a:cubicBezTo>
                  <a:cubicBezTo>
                    <a:pt x="2361" y="2993"/>
                    <a:pt x="1939" y="3090"/>
                    <a:pt x="1535" y="3354"/>
                  </a:cubicBezTo>
                  <a:cubicBezTo>
                    <a:pt x="1" y="4354"/>
                    <a:pt x="868" y="8191"/>
                    <a:pt x="4404" y="11126"/>
                  </a:cubicBezTo>
                  <a:cubicBezTo>
                    <a:pt x="6972" y="13194"/>
                    <a:pt x="9741" y="15062"/>
                    <a:pt x="12610" y="16663"/>
                  </a:cubicBezTo>
                  <a:cubicBezTo>
                    <a:pt x="13738" y="6727"/>
                    <a:pt x="8386" y="1"/>
                    <a:pt x="5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4894767" y="3450787"/>
              <a:ext cx="174634" cy="244908"/>
            </a:xfrm>
            <a:custGeom>
              <a:rect b="b" l="l" r="r" t="t"/>
              <a:pathLst>
                <a:path extrusionOk="0" h="11215" w="7997">
                  <a:moveTo>
                    <a:pt x="4216" y="1"/>
                  </a:moveTo>
                  <a:cubicBezTo>
                    <a:pt x="4204" y="1"/>
                    <a:pt x="4187" y="9"/>
                    <a:pt x="4171" y="26"/>
                  </a:cubicBezTo>
                  <a:cubicBezTo>
                    <a:pt x="4004" y="693"/>
                    <a:pt x="3837" y="1360"/>
                    <a:pt x="3704" y="2027"/>
                  </a:cubicBezTo>
                  <a:cubicBezTo>
                    <a:pt x="3637" y="2361"/>
                    <a:pt x="3570" y="2694"/>
                    <a:pt x="3537" y="3028"/>
                  </a:cubicBezTo>
                  <a:cubicBezTo>
                    <a:pt x="3503" y="3195"/>
                    <a:pt x="3503" y="3361"/>
                    <a:pt x="3470" y="3528"/>
                  </a:cubicBezTo>
                  <a:lnTo>
                    <a:pt x="3470" y="3695"/>
                  </a:lnTo>
                  <a:cubicBezTo>
                    <a:pt x="3303" y="3461"/>
                    <a:pt x="3137" y="3195"/>
                    <a:pt x="2970" y="2961"/>
                  </a:cubicBezTo>
                  <a:cubicBezTo>
                    <a:pt x="2436" y="2261"/>
                    <a:pt x="1869" y="1560"/>
                    <a:pt x="1302" y="893"/>
                  </a:cubicBezTo>
                  <a:cubicBezTo>
                    <a:pt x="1302" y="883"/>
                    <a:pt x="1296" y="879"/>
                    <a:pt x="1289" y="879"/>
                  </a:cubicBezTo>
                  <a:cubicBezTo>
                    <a:pt x="1271" y="879"/>
                    <a:pt x="1245" y="903"/>
                    <a:pt x="1269" y="926"/>
                  </a:cubicBezTo>
                  <a:cubicBezTo>
                    <a:pt x="2236" y="2161"/>
                    <a:pt x="3103" y="3461"/>
                    <a:pt x="3937" y="4829"/>
                  </a:cubicBezTo>
                  <a:cubicBezTo>
                    <a:pt x="4071" y="5063"/>
                    <a:pt x="4237" y="5329"/>
                    <a:pt x="4371" y="5563"/>
                  </a:cubicBezTo>
                  <a:lnTo>
                    <a:pt x="4237" y="5563"/>
                  </a:lnTo>
                  <a:cubicBezTo>
                    <a:pt x="4037" y="5530"/>
                    <a:pt x="3804" y="5530"/>
                    <a:pt x="3637" y="5496"/>
                  </a:cubicBezTo>
                  <a:cubicBezTo>
                    <a:pt x="3203" y="5463"/>
                    <a:pt x="2836" y="5430"/>
                    <a:pt x="2436" y="5396"/>
                  </a:cubicBezTo>
                  <a:cubicBezTo>
                    <a:pt x="1635" y="5329"/>
                    <a:pt x="835" y="5296"/>
                    <a:pt x="34" y="5196"/>
                  </a:cubicBezTo>
                  <a:cubicBezTo>
                    <a:pt x="1" y="5196"/>
                    <a:pt x="1" y="5263"/>
                    <a:pt x="34" y="5263"/>
                  </a:cubicBezTo>
                  <a:cubicBezTo>
                    <a:pt x="835" y="5363"/>
                    <a:pt x="1635" y="5496"/>
                    <a:pt x="2469" y="5596"/>
                  </a:cubicBezTo>
                  <a:lnTo>
                    <a:pt x="3637" y="5763"/>
                  </a:lnTo>
                  <a:cubicBezTo>
                    <a:pt x="3937" y="5830"/>
                    <a:pt x="4237" y="5863"/>
                    <a:pt x="4538" y="5863"/>
                  </a:cubicBezTo>
                  <a:lnTo>
                    <a:pt x="5472" y="7331"/>
                  </a:lnTo>
                  <a:lnTo>
                    <a:pt x="2569" y="7331"/>
                  </a:lnTo>
                  <a:cubicBezTo>
                    <a:pt x="2536" y="7331"/>
                    <a:pt x="2536" y="7364"/>
                    <a:pt x="2569" y="7364"/>
                  </a:cubicBezTo>
                  <a:cubicBezTo>
                    <a:pt x="3103" y="7364"/>
                    <a:pt x="3604" y="7398"/>
                    <a:pt x="4137" y="7431"/>
                  </a:cubicBezTo>
                  <a:lnTo>
                    <a:pt x="4871" y="7498"/>
                  </a:lnTo>
                  <a:lnTo>
                    <a:pt x="5238" y="7498"/>
                  </a:lnTo>
                  <a:cubicBezTo>
                    <a:pt x="5288" y="7514"/>
                    <a:pt x="5346" y="7523"/>
                    <a:pt x="5405" y="7523"/>
                  </a:cubicBezTo>
                  <a:cubicBezTo>
                    <a:pt x="5463" y="7523"/>
                    <a:pt x="5522" y="7514"/>
                    <a:pt x="5572" y="7498"/>
                  </a:cubicBezTo>
                  <a:lnTo>
                    <a:pt x="6372" y="8799"/>
                  </a:lnTo>
                  <a:cubicBezTo>
                    <a:pt x="6606" y="9232"/>
                    <a:pt x="6873" y="9599"/>
                    <a:pt x="7106" y="9999"/>
                  </a:cubicBezTo>
                  <a:cubicBezTo>
                    <a:pt x="7340" y="10433"/>
                    <a:pt x="7606" y="10833"/>
                    <a:pt x="7907" y="11200"/>
                  </a:cubicBezTo>
                  <a:cubicBezTo>
                    <a:pt x="7926" y="11210"/>
                    <a:pt x="7943" y="11214"/>
                    <a:pt x="7956" y="11214"/>
                  </a:cubicBezTo>
                  <a:cubicBezTo>
                    <a:pt x="7987" y="11214"/>
                    <a:pt x="7997" y="11191"/>
                    <a:pt x="7973" y="11167"/>
                  </a:cubicBezTo>
                  <a:cubicBezTo>
                    <a:pt x="7807" y="10800"/>
                    <a:pt x="7606" y="10433"/>
                    <a:pt x="7406" y="10100"/>
                  </a:cubicBezTo>
                  <a:cubicBezTo>
                    <a:pt x="7206" y="9733"/>
                    <a:pt x="7006" y="9399"/>
                    <a:pt x="6806" y="9032"/>
                  </a:cubicBezTo>
                  <a:cubicBezTo>
                    <a:pt x="6372" y="8332"/>
                    <a:pt x="5972" y="7631"/>
                    <a:pt x="5572" y="6931"/>
                  </a:cubicBezTo>
                  <a:lnTo>
                    <a:pt x="5371" y="6597"/>
                  </a:lnTo>
                  <a:lnTo>
                    <a:pt x="5371" y="6497"/>
                  </a:lnTo>
                  <a:lnTo>
                    <a:pt x="5472" y="6163"/>
                  </a:lnTo>
                  <a:cubicBezTo>
                    <a:pt x="5505" y="5963"/>
                    <a:pt x="5538" y="5730"/>
                    <a:pt x="5605" y="5496"/>
                  </a:cubicBezTo>
                  <a:cubicBezTo>
                    <a:pt x="5672" y="5029"/>
                    <a:pt x="5738" y="4562"/>
                    <a:pt x="5872" y="4129"/>
                  </a:cubicBezTo>
                  <a:cubicBezTo>
                    <a:pt x="5872" y="4109"/>
                    <a:pt x="5861" y="4090"/>
                    <a:pt x="5851" y="4090"/>
                  </a:cubicBezTo>
                  <a:cubicBezTo>
                    <a:pt x="5844" y="4090"/>
                    <a:pt x="5838" y="4100"/>
                    <a:pt x="5838" y="4129"/>
                  </a:cubicBezTo>
                  <a:cubicBezTo>
                    <a:pt x="5738" y="4562"/>
                    <a:pt x="5572" y="5029"/>
                    <a:pt x="5438" y="5463"/>
                  </a:cubicBezTo>
                  <a:cubicBezTo>
                    <a:pt x="5371" y="5696"/>
                    <a:pt x="5305" y="5897"/>
                    <a:pt x="5271" y="6130"/>
                  </a:cubicBezTo>
                  <a:lnTo>
                    <a:pt x="5205" y="6364"/>
                  </a:lnTo>
                  <a:cubicBezTo>
                    <a:pt x="4704" y="5530"/>
                    <a:pt x="4171" y="4696"/>
                    <a:pt x="3637" y="3895"/>
                  </a:cubicBezTo>
                  <a:cubicBezTo>
                    <a:pt x="3670" y="3795"/>
                    <a:pt x="3670" y="3695"/>
                    <a:pt x="3670" y="3562"/>
                  </a:cubicBezTo>
                  <a:cubicBezTo>
                    <a:pt x="3670" y="3428"/>
                    <a:pt x="3704" y="3261"/>
                    <a:pt x="3737" y="3095"/>
                  </a:cubicBezTo>
                  <a:cubicBezTo>
                    <a:pt x="3770" y="2761"/>
                    <a:pt x="3804" y="2394"/>
                    <a:pt x="3870" y="2060"/>
                  </a:cubicBezTo>
                  <a:cubicBezTo>
                    <a:pt x="3970" y="1393"/>
                    <a:pt x="4071" y="693"/>
                    <a:pt x="4237" y="26"/>
                  </a:cubicBezTo>
                  <a:cubicBezTo>
                    <a:pt x="4237" y="9"/>
                    <a:pt x="4229" y="1"/>
                    <a:pt x="4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4870746" y="3543114"/>
              <a:ext cx="72850" cy="10962"/>
            </a:xfrm>
            <a:custGeom>
              <a:rect b="b" l="l" r="r" t="t"/>
              <a:pathLst>
                <a:path extrusionOk="0" h="502" w="3336">
                  <a:moveTo>
                    <a:pt x="67" y="1"/>
                  </a:moveTo>
                  <a:cubicBezTo>
                    <a:pt x="34" y="1"/>
                    <a:pt x="0" y="34"/>
                    <a:pt x="67" y="67"/>
                  </a:cubicBezTo>
                  <a:cubicBezTo>
                    <a:pt x="601" y="134"/>
                    <a:pt x="1134" y="201"/>
                    <a:pt x="1701" y="268"/>
                  </a:cubicBezTo>
                  <a:cubicBezTo>
                    <a:pt x="1968" y="301"/>
                    <a:pt x="2202" y="334"/>
                    <a:pt x="2502" y="368"/>
                  </a:cubicBezTo>
                  <a:lnTo>
                    <a:pt x="2869" y="434"/>
                  </a:lnTo>
                  <a:cubicBezTo>
                    <a:pt x="2914" y="425"/>
                    <a:pt x="2956" y="421"/>
                    <a:pt x="2996" y="421"/>
                  </a:cubicBezTo>
                  <a:cubicBezTo>
                    <a:pt x="3107" y="421"/>
                    <a:pt x="3205" y="452"/>
                    <a:pt x="3303" y="501"/>
                  </a:cubicBezTo>
                  <a:cubicBezTo>
                    <a:pt x="3336" y="501"/>
                    <a:pt x="3336" y="468"/>
                    <a:pt x="3336" y="468"/>
                  </a:cubicBezTo>
                  <a:cubicBezTo>
                    <a:pt x="3269" y="401"/>
                    <a:pt x="3169" y="368"/>
                    <a:pt x="3069" y="368"/>
                  </a:cubicBezTo>
                  <a:lnTo>
                    <a:pt x="2635" y="301"/>
                  </a:lnTo>
                  <a:cubicBezTo>
                    <a:pt x="2335" y="268"/>
                    <a:pt x="2068" y="234"/>
                    <a:pt x="1801" y="201"/>
                  </a:cubicBezTo>
                  <a:cubicBezTo>
                    <a:pt x="1201" y="134"/>
                    <a:pt x="634" y="67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4647834" y="3827934"/>
              <a:ext cx="394123" cy="378073"/>
            </a:xfrm>
            <a:custGeom>
              <a:rect b="b" l="l" r="r" t="t"/>
              <a:pathLst>
                <a:path extrusionOk="0" h="17313" w="18048">
                  <a:moveTo>
                    <a:pt x="1" y="0"/>
                  </a:moveTo>
                  <a:lnTo>
                    <a:pt x="234" y="4403"/>
                  </a:lnTo>
                  <a:lnTo>
                    <a:pt x="1035" y="17313"/>
                  </a:lnTo>
                  <a:lnTo>
                    <a:pt x="17013" y="1731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4647834" y="3827934"/>
              <a:ext cx="394123" cy="96172"/>
            </a:xfrm>
            <a:custGeom>
              <a:rect b="b" l="l" r="r" t="t"/>
              <a:pathLst>
                <a:path extrusionOk="0" h="4404" w="18048">
                  <a:moveTo>
                    <a:pt x="1" y="0"/>
                  </a:moveTo>
                  <a:lnTo>
                    <a:pt x="234" y="4403"/>
                  </a:lnTo>
                  <a:lnTo>
                    <a:pt x="17780" y="4403"/>
                  </a:lnTo>
                  <a:lnTo>
                    <a:pt x="180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4620887" y="3760916"/>
              <a:ext cx="448018" cy="95452"/>
            </a:xfrm>
            <a:custGeom>
              <a:rect b="b" l="l" r="r" t="t"/>
              <a:pathLst>
                <a:path extrusionOk="0" h="4371" w="20516">
                  <a:moveTo>
                    <a:pt x="1" y="0"/>
                  </a:moveTo>
                  <a:lnTo>
                    <a:pt x="1" y="4370"/>
                  </a:lnTo>
                  <a:lnTo>
                    <a:pt x="20515" y="4370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cial Inclusion Project Proposal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BEBEB"/>
      </a:lt2>
      <a:accent1>
        <a:srgbClr val="FFC727"/>
      </a:accent1>
      <a:accent2>
        <a:srgbClr val="37474F"/>
      </a:accent2>
      <a:accent3>
        <a:srgbClr val="DBDBDB"/>
      </a:accent3>
      <a:accent4>
        <a:srgbClr val="F7A9A0"/>
      </a:accent4>
      <a:accent5>
        <a:srgbClr val="DD6A57"/>
      </a:accent5>
      <a:accent6>
        <a:srgbClr val="AD6359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